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31"/>
  </p:notesMasterIdLst>
  <p:handoutMasterIdLst>
    <p:handoutMasterId r:id="rId32"/>
  </p:handoutMasterIdLst>
  <p:sldIdLst>
    <p:sldId id="256" r:id="rId2"/>
    <p:sldId id="258" r:id="rId3"/>
    <p:sldId id="259" r:id="rId4"/>
    <p:sldId id="367" r:id="rId5"/>
    <p:sldId id="366" r:id="rId6"/>
    <p:sldId id="368" r:id="rId7"/>
    <p:sldId id="357" r:id="rId8"/>
    <p:sldId id="358" r:id="rId9"/>
    <p:sldId id="362" r:id="rId10"/>
    <p:sldId id="343" r:id="rId11"/>
    <p:sldId id="363" r:id="rId12"/>
    <p:sldId id="344" r:id="rId13"/>
    <p:sldId id="365" r:id="rId14"/>
    <p:sldId id="364" r:id="rId15"/>
    <p:sldId id="356" r:id="rId16"/>
    <p:sldId id="359" r:id="rId17"/>
    <p:sldId id="354" r:id="rId18"/>
    <p:sldId id="294" r:id="rId19"/>
    <p:sldId id="346" r:id="rId20"/>
    <p:sldId id="347" r:id="rId21"/>
    <p:sldId id="348" r:id="rId22"/>
    <p:sldId id="360" r:id="rId23"/>
    <p:sldId id="349" r:id="rId24"/>
    <p:sldId id="350" r:id="rId25"/>
    <p:sldId id="351" r:id="rId26"/>
    <p:sldId id="361" r:id="rId27"/>
    <p:sldId id="352" r:id="rId28"/>
    <p:sldId id="353" r:id="rId29"/>
    <p:sldId id="299" r:id="rId30"/>
  </p:sldIdLst>
  <p:sldSz cx="9144000" cy="5143500" type="screen16x9"/>
  <p:notesSz cx="6858000" cy="9144000"/>
  <p:custDataLst>
    <p:tags r:id="rId3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39" d="100"/>
          <a:sy n="139" d="100"/>
        </p:scale>
        <p:origin x="160"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Calibri" panose="020F0502020204030204" charset="0"/>
              <a:ea typeface="Calibri" panose="020F0502020204030204" charset="0"/>
              <a:cs typeface="Calibri" panose="020F0502020204030204" charset="0"/>
              <a:sym typeface="Calibri" panose="020F05020202040302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Calibri" panose="020F0502020204030204" charset="0"/>
                <a:ea typeface="Calibri" panose="020F0502020204030204" charset="0"/>
                <a:cs typeface="Calibri" panose="020F0502020204030204" charset="0"/>
                <a:sym typeface="Calibri" panose="020F0502020204030204" charset="0"/>
              </a:rPr>
              <a:t>2024/1/26</a:t>
            </a:fld>
            <a:endParaRPr lang="zh-CN" altLang="en-US">
              <a:latin typeface="Calibri" panose="020F0502020204030204" charset="0"/>
              <a:ea typeface="Calibri" panose="020F0502020204030204" charset="0"/>
              <a:cs typeface="Calibri" panose="020F0502020204030204" charset="0"/>
              <a:sym typeface="Calibri" panose="020F05020202040302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Calibri" panose="020F0502020204030204" charset="0"/>
              <a:ea typeface="Calibri" panose="020F0502020204030204" charset="0"/>
              <a:cs typeface="Calibri" panose="020F0502020204030204" charset="0"/>
              <a:sym typeface="Calibri" panose="020F05020202040302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Calibri" panose="020F0502020204030204" charset="0"/>
                <a:ea typeface="Calibri" panose="020F0502020204030204" charset="0"/>
                <a:cs typeface="Calibri" panose="020F0502020204030204" charset="0"/>
                <a:sym typeface="Calibri" panose="020F0502020204030204" charset="0"/>
              </a:rPr>
              <a:t>‹#›</a:t>
            </a:fld>
            <a:endParaRPr lang="zh-CN" altLang="en-US">
              <a:latin typeface="Calibri" panose="020F0502020204030204" charset="0"/>
              <a:ea typeface="Calibri" panose="020F0502020204030204" charset="0"/>
              <a:cs typeface="Calibri" panose="020F0502020204030204" charset="0"/>
              <a:sym typeface="Calibri" panose="020F050202020403020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sz="1600" b="1" dirty="0"/>
              <a:t>3.1 Drawing</a:t>
            </a:r>
          </a:p>
          <a:p>
            <a:pPr marL="0" indent="0">
              <a:buNone/>
            </a:pPr>
            <a:r>
              <a:rPr lang="en-US" dirty="0"/>
              <a:t>One may hypothesize, however, that the model simply copied the code from training data, where similar images appear. Given that this version of the model is non-multimodal, one may further argue that there is no reason to expect that it would understand visual concepts, let alone that it would be able to create, parse and manipulate images. Yet, the model appears to have a genuine ability for visual tasks, rather than just copying code from similar examples in the training data. The evidence below strongly supports this claim, and demonstrates that the model can handle visual concepts, despite its text-only training.</a:t>
            </a:r>
          </a:p>
          <a:p>
            <a:endParaRPr lang="en-US" dirty="0"/>
          </a:p>
        </p:txBody>
      </p:sp>
    </p:spTree>
    <p:extLst>
      <p:ext uri="{BB962C8B-B14F-4D97-AF65-F5344CB8AC3E}">
        <p14:creationId xmlns:p14="http://schemas.microsoft.com/office/powerpoint/2010/main" val="349601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7"/>
        <p:cNvGrpSpPr/>
        <p:nvPr/>
      </p:nvGrpSpPr>
      <p:grpSpPr>
        <a:xfrm>
          <a:off x="0" y="0"/>
          <a:ext cx="0" cy="0"/>
          <a:chOff x="0" y="0"/>
          <a:chExt cx="0" cy="0"/>
        </a:xfrm>
      </p:grpSpPr>
      <p:sp>
        <p:nvSpPr>
          <p:cNvPr id="3108" name="Google Shape;3108;g6b20e2230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9" name="Google Shape;3109;g6b20e2230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4"/>
        <p:cNvGrpSpPr/>
        <p:nvPr/>
      </p:nvGrpSpPr>
      <p:grpSpPr>
        <a:xfrm>
          <a:off x="0" y="0"/>
          <a:ext cx="0" cy="0"/>
          <a:chOff x="0" y="0"/>
          <a:chExt cx="0" cy="0"/>
        </a:xfrm>
      </p:grpSpPr>
      <p:sp>
        <p:nvSpPr>
          <p:cNvPr id="3085" name="Google Shape;3085;g1244cc8daa9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6" name="Google Shape;3086;g1244cc8daa9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4"/>
        <p:cNvGrpSpPr/>
        <p:nvPr/>
      </p:nvGrpSpPr>
      <p:grpSpPr>
        <a:xfrm>
          <a:off x="0" y="0"/>
          <a:ext cx="0" cy="0"/>
          <a:chOff x="0" y="0"/>
          <a:chExt cx="0" cy="0"/>
        </a:xfrm>
      </p:grpSpPr>
      <p:sp>
        <p:nvSpPr>
          <p:cNvPr id="3085" name="Google Shape;3085;g1244cc8daa9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6" name="Google Shape;3086;g1244cc8daa9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4"/>
        <p:cNvGrpSpPr/>
        <p:nvPr/>
      </p:nvGrpSpPr>
      <p:grpSpPr>
        <a:xfrm>
          <a:off x="0" y="0"/>
          <a:ext cx="0" cy="0"/>
          <a:chOff x="0" y="0"/>
          <a:chExt cx="0" cy="0"/>
        </a:xfrm>
      </p:grpSpPr>
      <p:sp>
        <p:nvSpPr>
          <p:cNvPr id="3565" name="Google Shape;3565;g6b20e22304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6" name="Google Shape;3566;g6b20e2230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70c1df8b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70c1df8b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244cc8daa9_1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244cc8daa9_1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1244cc8daa9_1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1244cc8daa9_1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70c1df8b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70c1df8b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l">
              <a:buNone/>
            </a:pPr>
            <a:r>
              <a:rPr lang="en-US" b="1" dirty="0">
                <a:sym typeface="+mn-ea"/>
              </a:rPr>
              <a:t>A key measure </a:t>
            </a:r>
            <a:r>
              <a:rPr lang="en-US" dirty="0">
                <a:sym typeface="+mn-ea"/>
              </a:rPr>
              <a:t>of intelligence is the ability to synthesize information from different domains or modalities and the capacity to apply knowledge and skills across different contexts or disciplines. </a:t>
            </a:r>
          </a:p>
          <a:p>
            <a:pPr marL="0" indent="0" algn="l">
              <a:buNone/>
            </a:pPr>
            <a:endParaRPr lang="en-US" dirty="0">
              <a:sym typeface="+mn-ea"/>
            </a:endParaRPr>
          </a:p>
          <a:p>
            <a:pPr marL="0" indent="0" algn="l">
              <a:buNone/>
            </a:pPr>
            <a:r>
              <a:rPr lang="en-US" dirty="0">
                <a:sym typeface="+mn-ea"/>
              </a:rPr>
              <a:t>In this section we will see that, not only does GPT-4 demonstrate a high level of proficiency in different domains such as literature, medicine, law, mathematics, physical sciences, and programming, but it is also able to </a:t>
            </a:r>
            <a:r>
              <a:rPr lang="en-US" b="1" dirty="0">
                <a:sym typeface="+mn-ea"/>
              </a:rPr>
              <a:t>combine skills and concepts from multiple domains</a:t>
            </a:r>
            <a:r>
              <a:rPr lang="en-US" dirty="0">
                <a:sym typeface="+mn-ea"/>
              </a:rPr>
              <a:t> with fluidity, showing an impressive comprehension of complex ideas.</a:t>
            </a:r>
            <a:endParaRPr lang="en-GB"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2"/>
        <p:cNvGrpSpPr/>
        <p:nvPr/>
      </p:nvGrpSpPr>
      <p:grpSpPr>
        <a:xfrm>
          <a:off x="0" y="0"/>
          <a:ext cx="0" cy="0"/>
          <a:chOff x="0" y="0"/>
          <a:chExt cx="0" cy="0"/>
        </a:xfrm>
      </p:grpSpPr>
      <p:sp>
        <p:nvSpPr>
          <p:cNvPr id="2983" name="Google Shape;2983;g1244cc8daa9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4" name="Google Shape;2984;g1244cc8daa9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3077650" y="3419200"/>
            <a:ext cx="29886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1600"/>
              </a:spcBef>
              <a:spcAft>
                <a:spcPts val="0"/>
              </a:spcAft>
              <a:buNone/>
              <a:defRPr sz="1600">
                <a:latin typeface="Livvic"/>
                <a:ea typeface="Livvic"/>
                <a:cs typeface="Livvic"/>
                <a:sym typeface="Livvic"/>
              </a:defRPr>
            </a:lvl2pPr>
            <a:lvl3pPr lvl="2" algn="ctr" rtl="0">
              <a:lnSpc>
                <a:spcPct val="100000"/>
              </a:lnSpc>
              <a:spcBef>
                <a:spcPts val="1600"/>
              </a:spcBef>
              <a:spcAft>
                <a:spcPts val="0"/>
              </a:spcAft>
              <a:buNone/>
              <a:defRPr sz="1600">
                <a:latin typeface="Livvic"/>
                <a:ea typeface="Livvic"/>
                <a:cs typeface="Livvic"/>
                <a:sym typeface="Livvic"/>
              </a:defRPr>
            </a:lvl3pPr>
            <a:lvl4pPr lvl="3" algn="ctr" rtl="0">
              <a:lnSpc>
                <a:spcPct val="100000"/>
              </a:lnSpc>
              <a:spcBef>
                <a:spcPts val="1600"/>
              </a:spcBef>
              <a:spcAft>
                <a:spcPts val="0"/>
              </a:spcAft>
              <a:buNone/>
              <a:defRPr sz="1600">
                <a:latin typeface="Livvic"/>
                <a:ea typeface="Livvic"/>
                <a:cs typeface="Livvic"/>
                <a:sym typeface="Livvic"/>
              </a:defRPr>
            </a:lvl4pPr>
            <a:lvl5pPr lvl="4" algn="ctr" rtl="0">
              <a:lnSpc>
                <a:spcPct val="100000"/>
              </a:lnSpc>
              <a:spcBef>
                <a:spcPts val="1600"/>
              </a:spcBef>
              <a:spcAft>
                <a:spcPts val="0"/>
              </a:spcAft>
              <a:buNone/>
              <a:defRPr sz="1600">
                <a:latin typeface="Livvic"/>
                <a:ea typeface="Livvic"/>
                <a:cs typeface="Livvic"/>
                <a:sym typeface="Livvic"/>
              </a:defRPr>
            </a:lvl5pPr>
            <a:lvl6pPr lvl="5" algn="ctr" rtl="0">
              <a:lnSpc>
                <a:spcPct val="100000"/>
              </a:lnSpc>
              <a:spcBef>
                <a:spcPts val="1600"/>
              </a:spcBef>
              <a:spcAft>
                <a:spcPts val="0"/>
              </a:spcAft>
              <a:buNone/>
              <a:defRPr sz="1600">
                <a:latin typeface="Livvic"/>
                <a:ea typeface="Livvic"/>
                <a:cs typeface="Livvic"/>
                <a:sym typeface="Livvic"/>
              </a:defRPr>
            </a:lvl6pPr>
            <a:lvl7pPr lvl="6" algn="ctr" rtl="0">
              <a:lnSpc>
                <a:spcPct val="100000"/>
              </a:lnSpc>
              <a:spcBef>
                <a:spcPts val="1600"/>
              </a:spcBef>
              <a:spcAft>
                <a:spcPts val="0"/>
              </a:spcAft>
              <a:buNone/>
              <a:defRPr sz="1600">
                <a:latin typeface="Livvic"/>
                <a:ea typeface="Livvic"/>
                <a:cs typeface="Livvic"/>
                <a:sym typeface="Livvic"/>
              </a:defRPr>
            </a:lvl7pPr>
            <a:lvl8pPr lvl="7" algn="ctr" rtl="0">
              <a:lnSpc>
                <a:spcPct val="100000"/>
              </a:lnSpc>
              <a:spcBef>
                <a:spcPts val="1600"/>
              </a:spcBef>
              <a:spcAft>
                <a:spcPts val="0"/>
              </a:spcAft>
              <a:buNone/>
              <a:defRPr sz="1600">
                <a:latin typeface="Livvic"/>
                <a:ea typeface="Livvic"/>
                <a:cs typeface="Livvic"/>
                <a:sym typeface="Livvic"/>
              </a:defRPr>
            </a:lvl8pPr>
            <a:lvl9pPr lvl="8" algn="ctr" rtl="0">
              <a:lnSpc>
                <a:spcPct val="100000"/>
              </a:lnSpc>
              <a:spcBef>
                <a:spcPts val="1600"/>
              </a:spcBef>
              <a:spcAft>
                <a:spcPts val="1600"/>
              </a:spcAft>
              <a:buNone/>
              <a:defRPr sz="1600">
                <a:latin typeface="Livvic"/>
                <a:ea typeface="Livvic"/>
                <a:cs typeface="Livvic"/>
                <a:sym typeface="Livvic"/>
              </a:defRPr>
            </a:lvl9pPr>
          </a:lstStyle>
          <a:p>
            <a:endParaRPr/>
          </a:p>
        </p:txBody>
      </p:sp>
      <p:sp>
        <p:nvSpPr>
          <p:cNvPr id="10" name="Google Shape;10;p2"/>
          <p:cNvSpPr txBox="1">
            <a:spLocks noGrp="1"/>
          </p:cNvSpPr>
          <p:nvPr>
            <p:ph type="ctrTitle"/>
          </p:nvPr>
        </p:nvSpPr>
        <p:spPr>
          <a:xfrm>
            <a:off x="1923750" y="981600"/>
            <a:ext cx="5296500" cy="2217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5846825" y="1991154"/>
            <a:ext cx="1796100" cy="597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600"/>
              <a:buNone/>
              <a:defRPr sz="36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38" name="Google Shape;38;p11"/>
          <p:cNvSpPr txBox="1">
            <a:spLocks noGrp="1"/>
          </p:cNvSpPr>
          <p:nvPr>
            <p:ph type="subTitle" idx="1"/>
          </p:nvPr>
        </p:nvSpPr>
        <p:spPr>
          <a:xfrm>
            <a:off x="5846825" y="2552708"/>
            <a:ext cx="2466600" cy="62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Font typeface="Livvic"/>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
        <p:nvSpPr>
          <p:cNvPr id="39" name="Google Shape;39;p11"/>
          <p:cNvSpPr txBox="1">
            <a:spLocks noGrp="1"/>
          </p:cNvSpPr>
          <p:nvPr>
            <p:ph type="subTitle" idx="2"/>
          </p:nvPr>
        </p:nvSpPr>
        <p:spPr>
          <a:xfrm>
            <a:off x="5846825" y="1265503"/>
            <a:ext cx="1972500" cy="59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Font typeface="Livvic"/>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
        <p:nvSpPr>
          <p:cNvPr id="40" name="Google Shape;40;p11"/>
          <p:cNvSpPr txBox="1">
            <a:spLocks noGrp="1"/>
          </p:cNvSpPr>
          <p:nvPr>
            <p:ph type="title" idx="3" hasCustomPrompt="1"/>
          </p:nvPr>
        </p:nvSpPr>
        <p:spPr>
          <a:xfrm>
            <a:off x="5846825" y="671175"/>
            <a:ext cx="1796100" cy="626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600"/>
              <a:buNone/>
              <a:defRPr sz="36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41" name="Google Shape;41;p11"/>
          <p:cNvSpPr txBox="1">
            <a:spLocks noGrp="1"/>
          </p:cNvSpPr>
          <p:nvPr>
            <p:ph type="title" idx="4" hasCustomPrompt="1"/>
          </p:nvPr>
        </p:nvSpPr>
        <p:spPr>
          <a:xfrm>
            <a:off x="5846825" y="3250647"/>
            <a:ext cx="1796100" cy="597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600"/>
              <a:buNone/>
              <a:defRPr sz="36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42" name="Google Shape;42;p11"/>
          <p:cNvSpPr txBox="1">
            <a:spLocks noGrp="1"/>
          </p:cNvSpPr>
          <p:nvPr>
            <p:ph type="subTitle" idx="5"/>
          </p:nvPr>
        </p:nvSpPr>
        <p:spPr>
          <a:xfrm>
            <a:off x="5846825" y="3826320"/>
            <a:ext cx="2466600" cy="59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Font typeface="Livvic"/>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3"/>
        <p:cNvGrpSpPr/>
        <p:nvPr/>
      </p:nvGrpSpPr>
      <p:grpSpPr>
        <a:xfrm>
          <a:off x="0" y="0"/>
          <a:ext cx="0" cy="0"/>
          <a:chOff x="0" y="0"/>
          <a:chExt cx="0" cy="0"/>
        </a:xfrm>
      </p:grpSpPr>
      <p:sp>
        <p:nvSpPr>
          <p:cNvPr id="44" name="Google Shape;44;p12"/>
          <p:cNvSpPr txBox="1">
            <a:spLocks noGrp="1"/>
          </p:cNvSpPr>
          <p:nvPr>
            <p:ph type="ctrTitle"/>
          </p:nvPr>
        </p:nvSpPr>
        <p:spPr>
          <a:xfrm>
            <a:off x="2040779" y="2670838"/>
            <a:ext cx="24660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5" name="Google Shape;45;p12"/>
          <p:cNvSpPr txBox="1">
            <a:spLocks noGrp="1"/>
          </p:cNvSpPr>
          <p:nvPr>
            <p:ph type="title" idx="2" hasCustomPrompt="1"/>
          </p:nvPr>
        </p:nvSpPr>
        <p:spPr>
          <a:xfrm>
            <a:off x="833369" y="2433088"/>
            <a:ext cx="11232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6000" b="0">
                <a:solidFill>
                  <a:schemeClr val="dk1"/>
                </a:solidFill>
                <a:latin typeface="Calibri" panose="020F0502020204030204" charset="0"/>
                <a:ea typeface="Calibri" panose="020F0502020204030204" charset="0"/>
                <a:cs typeface="Calibri" panose="020F0502020204030204" charset="0"/>
                <a:sym typeface="Calibri" panose="020F0502020204030204" charset="0"/>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a:spLocks noGrp="1"/>
          </p:cNvSpPr>
          <p:nvPr>
            <p:ph type="ctrTitle" idx="3"/>
          </p:nvPr>
        </p:nvSpPr>
        <p:spPr>
          <a:xfrm>
            <a:off x="2038900" y="3475257"/>
            <a:ext cx="2722200" cy="900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7" name="Google Shape;47;p12"/>
          <p:cNvSpPr txBox="1">
            <a:spLocks noGrp="1"/>
          </p:cNvSpPr>
          <p:nvPr>
            <p:ph type="title" idx="4" hasCustomPrompt="1"/>
          </p:nvPr>
        </p:nvSpPr>
        <p:spPr>
          <a:xfrm>
            <a:off x="860394" y="3475257"/>
            <a:ext cx="11232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6000" b="0">
                <a:solidFill>
                  <a:schemeClr val="dk1"/>
                </a:solidFill>
                <a:latin typeface="Calibri" panose="020F0502020204030204" charset="0"/>
                <a:ea typeface="Calibri" panose="020F0502020204030204" charset="0"/>
                <a:cs typeface="Calibri" panose="020F0502020204030204" charset="0"/>
                <a:sym typeface="Calibri" panose="020F0502020204030204" charset="0"/>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2"/>
          <p:cNvSpPr txBox="1">
            <a:spLocks noGrp="1"/>
          </p:cNvSpPr>
          <p:nvPr>
            <p:ph type="ctrTitle" idx="5"/>
          </p:nvPr>
        </p:nvSpPr>
        <p:spPr>
          <a:xfrm>
            <a:off x="5953764" y="2677079"/>
            <a:ext cx="2864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9" name="Google Shape;49;p12"/>
          <p:cNvSpPr txBox="1">
            <a:spLocks noGrp="1"/>
          </p:cNvSpPr>
          <p:nvPr>
            <p:ph type="title" idx="6" hasCustomPrompt="1"/>
          </p:nvPr>
        </p:nvSpPr>
        <p:spPr>
          <a:xfrm>
            <a:off x="4734144" y="2439329"/>
            <a:ext cx="11232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6000" b="0">
                <a:solidFill>
                  <a:schemeClr val="dk1"/>
                </a:solidFill>
                <a:latin typeface="Calibri" panose="020F0502020204030204" charset="0"/>
                <a:ea typeface="Calibri" panose="020F0502020204030204" charset="0"/>
                <a:cs typeface="Calibri" panose="020F0502020204030204" charset="0"/>
                <a:sym typeface="Calibri" panose="020F0502020204030204" charset="0"/>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2"/>
          <p:cNvSpPr txBox="1">
            <a:spLocks noGrp="1"/>
          </p:cNvSpPr>
          <p:nvPr>
            <p:ph type="ctrTitle" idx="7"/>
          </p:nvPr>
        </p:nvSpPr>
        <p:spPr>
          <a:xfrm>
            <a:off x="5953234" y="3485910"/>
            <a:ext cx="2466000" cy="900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 name="Google Shape;51;p12"/>
          <p:cNvSpPr txBox="1">
            <a:spLocks noGrp="1"/>
          </p:cNvSpPr>
          <p:nvPr>
            <p:ph type="title" idx="8" hasCustomPrompt="1"/>
          </p:nvPr>
        </p:nvSpPr>
        <p:spPr>
          <a:xfrm>
            <a:off x="4752253" y="3444056"/>
            <a:ext cx="11232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6000" b="0">
                <a:solidFill>
                  <a:schemeClr val="dk1"/>
                </a:solidFill>
                <a:latin typeface="Calibri" panose="020F0502020204030204" charset="0"/>
                <a:ea typeface="Calibri" panose="020F0502020204030204" charset="0"/>
                <a:cs typeface="Calibri" panose="020F0502020204030204" charset="0"/>
                <a:sym typeface="Calibri" panose="020F0502020204030204" charset="0"/>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1">
  <p:cSld name="CUSTOM_17">
    <p:spTree>
      <p:nvGrpSpPr>
        <p:cNvPr id="1" name="Shape 52"/>
        <p:cNvGrpSpPr/>
        <p:nvPr/>
      </p:nvGrpSpPr>
      <p:grpSpPr>
        <a:xfrm>
          <a:off x="0" y="0"/>
          <a:ext cx="0" cy="0"/>
          <a:chOff x="0" y="0"/>
          <a:chExt cx="0" cy="0"/>
        </a:xfrm>
      </p:grpSpPr>
      <p:sp>
        <p:nvSpPr>
          <p:cNvPr id="53" name="Google Shape;53;p13"/>
          <p:cNvSpPr txBox="1">
            <a:spLocks noGrp="1"/>
          </p:cNvSpPr>
          <p:nvPr>
            <p:ph type="subTitle" idx="1"/>
          </p:nvPr>
        </p:nvSpPr>
        <p:spPr>
          <a:xfrm>
            <a:off x="3478575" y="3150475"/>
            <a:ext cx="4952100" cy="5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200"/>
              <a:buFont typeface="Livvic"/>
              <a:buNone/>
              <a:defRPr>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
        <p:nvSpPr>
          <p:cNvPr id="54" name="Google Shape;54;p13"/>
          <p:cNvSpPr txBox="1">
            <a:spLocks noGrp="1"/>
          </p:cNvSpPr>
          <p:nvPr>
            <p:ph type="title" hasCustomPrompt="1"/>
          </p:nvPr>
        </p:nvSpPr>
        <p:spPr>
          <a:xfrm>
            <a:off x="3700003" y="1395125"/>
            <a:ext cx="4509300" cy="178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9600"/>
              <a:buNone/>
              <a:defRPr sz="96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Clr>
                <a:schemeClr val="accent3"/>
              </a:buClr>
              <a:buSzPts val="9600"/>
              <a:buNone/>
              <a:defRPr sz="9600">
                <a:solidFill>
                  <a:schemeClr val="accent3"/>
                </a:solidFill>
              </a:defRPr>
            </a:lvl2pPr>
            <a:lvl3pPr lvl="2" algn="ctr" rtl="0">
              <a:spcBef>
                <a:spcPts val="0"/>
              </a:spcBef>
              <a:spcAft>
                <a:spcPts val="0"/>
              </a:spcAft>
              <a:buClr>
                <a:schemeClr val="accent3"/>
              </a:buClr>
              <a:buSzPts val="9600"/>
              <a:buNone/>
              <a:defRPr sz="9600">
                <a:solidFill>
                  <a:schemeClr val="accent3"/>
                </a:solidFill>
              </a:defRPr>
            </a:lvl3pPr>
            <a:lvl4pPr lvl="3" algn="ctr" rtl="0">
              <a:spcBef>
                <a:spcPts val="0"/>
              </a:spcBef>
              <a:spcAft>
                <a:spcPts val="0"/>
              </a:spcAft>
              <a:buClr>
                <a:schemeClr val="accent3"/>
              </a:buClr>
              <a:buSzPts val="9600"/>
              <a:buNone/>
              <a:defRPr sz="9600">
                <a:solidFill>
                  <a:schemeClr val="accent3"/>
                </a:solidFill>
              </a:defRPr>
            </a:lvl4pPr>
            <a:lvl5pPr lvl="4" algn="ctr" rtl="0">
              <a:spcBef>
                <a:spcPts val="0"/>
              </a:spcBef>
              <a:spcAft>
                <a:spcPts val="0"/>
              </a:spcAft>
              <a:buClr>
                <a:schemeClr val="accent3"/>
              </a:buClr>
              <a:buSzPts val="9600"/>
              <a:buNone/>
              <a:defRPr sz="9600">
                <a:solidFill>
                  <a:schemeClr val="accent3"/>
                </a:solidFill>
              </a:defRPr>
            </a:lvl5pPr>
            <a:lvl6pPr lvl="5" algn="ctr" rtl="0">
              <a:spcBef>
                <a:spcPts val="0"/>
              </a:spcBef>
              <a:spcAft>
                <a:spcPts val="0"/>
              </a:spcAft>
              <a:buClr>
                <a:schemeClr val="accent3"/>
              </a:buClr>
              <a:buSzPts val="9600"/>
              <a:buNone/>
              <a:defRPr sz="9600">
                <a:solidFill>
                  <a:schemeClr val="accent3"/>
                </a:solidFill>
              </a:defRPr>
            </a:lvl6pPr>
            <a:lvl7pPr lvl="6" algn="ctr" rtl="0">
              <a:spcBef>
                <a:spcPts val="0"/>
              </a:spcBef>
              <a:spcAft>
                <a:spcPts val="0"/>
              </a:spcAft>
              <a:buClr>
                <a:schemeClr val="accent3"/>
              </a:buClr>
              <a:buSzPts val="9600"/>
              <a:buNone/>
              <a:defRPr sz="9600">
                <a:solidFill>
                  <a:schemeClr val="accent3"/>
                </a:solidFill>
              </a:defRPr>
            </a:lvl7pPr>
            <a:lvl8pPr lvl="7" algn="ctr" rtl="0">
              <a:spcBef>
                <a:spcPts val="0"/>
              </a:spcBef>
              <a:spcAft>
                <a:spcPts val="0"/>
              </a:spcAft>
              <a:buClr>
                <a:schemeClr val="accent3"/>
              </a:buClr>
              <a:buSzPts val="9600"/>
              <a:buNone/>
              <a:defRPr sz="9600">
                <a:solidFill>
                  <a:schemeClr val="accent3"/>
                </a:solidFill>
              </a:defRPr>
            </a:lvl8pPr>
            <a:lvl9pPr lvl="8" algn="ctr" rtl="0">
              <a:spcBef>
                <a:spcPts val="0"/>
              </a:spcBef>
              <a:spcAft>
                <a:spcPts val="0"/>
              </a:spcAft>
              <a:buClr>
                <a:schemeClr val="accent3"/>
              </a:buClr>
              <a:buSzPts val="9600"/>
              <a:buNone/>
              <a:defRPr sz="9600">
                <a:solidFill>
                  <a:schemeClr val="accent3"/>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16">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2831550" y="2415825"/>
            <a:ext cx="3480900" cy="89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20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14"/>
          <p:cNvSpPr txBox="1">
            <a:spLocks noGrp="1"/>
          </p:cNvSpPr>
          <p:nvPr>
            <p:ph type="subTitle" idx="1"/>
          </p:nvPr>
        </p:nvSpPr>
        <p:spPr>
          <a:xfrm>
            <a:off x="3054600" y="3362775"/>
            <a:ext cx="3034800" cy="59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200"/>
              <a:buFont typeface="Livvic"/>
              <a:buNone/>
              <a:defRPr sz="16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
        <p:nvSpPr>
          <p:cNvPr id="58" name="Google Shape;58;p14"/>
          <p:cNvSpPr txBox="1">
            <a:spLocks noGrp="1"/>
          </p:cNvSpPr>
          <p:nvPr>
            <p:ph type="title" idx="2" hasCustomPrompt="1"/>
          </p:nvPr>
        </p:nvSpPr>
        <p:spPr>
          <a:xfrm>
            <a:off x="4027800" y="1255175"/>
            <a:ext cx="10884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52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16_1">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3022475" y="539500"/>
            <a:ext cx="4445700" cy="1583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1" name="Google Shape;61;p15"/>
          <p:cNvSpPr txBox="1">
            <a:spLocks noGrp="1"/>
          </p:cNvSpPr>
          <p:nvPr>
            <p:ph type="subTitle" idx="1"/>
          </p:nvPr>
        </p:nvSpPr>
        <p:spPr>
          <a:xfrm>
            <a:off x="3022475" y="2271400"/>
            <a:ext cx="2590500" cy="59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200"/>
              <a:buFont typeface="Livvic"/>
              <a:buNone/>
              <a:defRPr sz="16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
        <p:nvSpPr>
          <p:cNvPr id="62" name="Google Shape;62;p15"/>
          <p:cNvSpPr txBox="1">
            <a:spLocks noGrp="1"/>
          </p:cNvSpPr>
          <p:nvPr>
            <p:ph type="title" idx="2" hasCustomPrompt="1"/>
          </p:nvPr>
        </p:nvSpPr>
        <p:spPr>
          <a:xfrm>
            <a:off x="1675850" y="910150"/>
            <a:ext cx="10884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52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CUSTOM_16_1_1">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661500" y="2439975"/>
            <a:ext cx="4323900" cy="80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20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5" name="Google Shape;65;p16"/>
          <p:cNvSpPr txBox="1">
            <a:spLocks noGrp="1"/>
          </p:cNvSpPr>
          <p:nvPr>
            <p:ph type="subTitle" idx="1"/>
          </p:nvPr>
        </p:nvSpPr>
        <p:spPr>
          <a:xfrm>
            <a:off x="1950725" y="3393325"/>
            <a:ext cx="3034800" cy="597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200"/>
              <a:buFont typeface="Livvic"/>
              <a:buNone/>
              <a:defRPr sz="16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
        <p:nvSpPr>
          <p:cNvPr id="66" name="Google Shape;66;p16"/>
          <p:cNvSpPr txBox="1">
            <a:spLocks noGrp="1"/>
          </p:cNvSpPr>
          <p:nvPr>
            <p:ph type="title" idx="2" hasCustomPrompt="1"/>
          </p:nvPr>
        </p:nvSpPr>
        <p:spPr>
          <a:xfrm>
            <a:off x="3897125" y="1224675"/>
            <a:ext cx="10884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52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4">
  <p:cSld name="CUSTOM_15">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4572000" y="2003675"/>
            <a:ext cx="3480900" cy="1583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9" name="Google Shape;69;p17"/>
          <p:cNvSpPr txBox="1">
            <a:spLocks noGrp="1"/>
          </p:cNvSpPr>
          <p:nvPr>
            <p:ph type="subTitle" idx="1"/>
          </p:nvPr>
        </p:nvSpPr>
        <p:spPr>
          <a:xfrm>
            <a:off x="4572000" y="3735575"/>
            <a:ext cx="3034800" cy="59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200"/>
              <a:buFont typeface="Livvic"/>
              <a:buNone/>
              <a:defRPr sz="16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
        <p:nvSpPr>
          <p:cNvPr id="70" name="Google Shape;70;p17"/>
          <p:cNvSpPr txBox="1">
            <a:spLocks noGrp="1"/>
          </p:cNvSpPr>
          <p:nvPr>
            <p:ph type="title" idx="2" hasCustomPrompt="1"/>
          </p:nvPr>
        </p:nvSpPr>
        <p:spPr>
          <a:xfrm>
            <a:off x="4659075" y="882375"/>
            <a:ext cx="10884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52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71"/>
        <p:cNvGrpSpPr/>
        <p:nvPr/>
      </p:nvGrpSpPr>
      <p:grpSpPr>
        <a:xfrm>
          <a:off x="0" y="0"/>
          <a:ext cx="0" cy="0"/>
          <a:chOff x="0" y="0"/>
          <a:chExt cx="0" cy="0"/>
        </a:xfrm>
      </p:grpSpPr>
      <p:sp>
        <p:nvSpPr>
          <p:cNvPr id="72" name="Google Shape;72;p18"/>
          <p:cNvSpPr txBox="1">
            <a:spLocks noGrp="1"/>
          </p:cNvSpPr>
          <p:nvPr>
            <p:ph type="title"/>
          </p:nvPr>
        </p:nvSpPr>
        <p:spPr>
          <a:xfrm>
            <a:off x="713225" y="36225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1677925" y="362250"/>
            <a:ext cx="5788200" cy="11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long list">
  <p:cSld name="CUSTOM_8">
    <p:spTree>
      <p:nvGrpSpPr>
        <p:cNvPr id="1" name="Shape 75"/>
        <p:cNvGrpSpPr/>
        <p:nvPr/>
      </p:nvGrpSpPr>
      <p:grpSpPr>
        <a:xfrm>
          <a:off x="0" y="0"/>
          <a:ext cx="0" cy="0"/>
          <a:chOff x="0" y="0"/>
          <a:chExt cx="0" cy="0"/>
        </a:xfrm>
      </p:grpSpPr>
      <p:sp>
        <p:nvSpPr>
          <p:cNvPr id="76" name="Google Shape;76;p20"/>
          <p:cNvSpPr txBox="1">
            <a:spLocks noGrp="1"/>
          </p:cNvSpPr>
          <p:nvPr>
            <p:ph type="body" idx="1"/>
          </p:nvPr>
        </p:nvSpPr>
        <p:spPr>
          <a:xfrm>
            <a:off x="613325" y="1094051"/>
            <a:ext cx="7731000" cy="36462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rgbClr val="908269"/>
              </a:buClr>
              <a:buSzPts val="1100"/>
              <a:buFont typeface="Livvic Medium"/>
              <a:buAutoNum type="arabicPeriod"/>
              <a:defRPr sz="1200">
                <a:latin typeface="Calibri" panose="020F0502020204030204" charset="0"/>
                <a:ea typeface="Calibri" panose="020F0502020204030204" charset="0"/>
                <a:cs typeface="Calibri" panose="020F0502020204030204" charset="0"/>
                <a:sym typeface="Calibri" panose="020F0502020204030204" charset="0"/>
              </a:defRPr>
            </a:lvl1pPr>
            <a:lvl2pPr marL="914400" lvl="1" indent="-298450" rtl="0">
              <a:spcBef>
                <a:spcPts val="1600"/>
              </a:spcBef>
              <a:spcAft>
                <a:spcPts val="0"/>
              </a:spcAft>
              <a:buSzPts val="1100"/>
              <a:buFont typeface="Muli"/>
              <a:buAutoNum type="alphaLcPeriod"/>
              <a:defRPr/>
            </a:lvl2pPr>
            <a:lvl3pPr marL="1371600" lvl="2" indent="-298450" rtl="0">
              <a:spcBef>
                <a:spcPts val="1600"/>
              </a:spcBef>
              <a:spcAft>
                <a:spcPts val="0"/>
              </a:spcAft>
              <a:buSzPts val="1100"/>
              <a:buFont typeface="Muli"/>
              <a:buAutoNum type="romanLcPeriod"/>
              <a:defRPr/>
            </a:lvl3pPr>
            <a:lvl4pPr marL="1828800" lvl="3" indent="-298450" rtl="0">
              <a:spcBef>
                <a:spcPts val="1600"/>
              </a:spcBef>
              <a:spcAft>
                <a:spcPts val="0"/>
              </a:spcAft>
              <a:buSzPts val="1100"/>
              <a:buFont typeface="Muli"/>
              <a:buAutoNum type="arabicPeriod"/>
              <a:defRPr/>
            </a:lvl4pPr>
            <a:lvl5pPr marL="2286000" lvl="4" indent="-298450" rtl="0">
              <a:spcBef>
                <a:spcPts val="1600"/>
              </a:spcBef>
              <a:spcAft>
                <a:spcPts val="0"/>
              </a:spcAft>
              <a:buSzPts val="1100"/>
              <a:buFont typeface="Muli"/>
              <a:buAutoNum type="alphaLcPeriod"/>
              <a:defRPr/>
            </a:lvl5pPr>
            <a:lvl6pPr marL="2743200" lvl="5" indent="-298450" rtl="0">
              <a:spcBef>
                <a:spcPts val="1600"/>
              </a:spcBef>
              <a:spcAft>
                <a:spcPts val="0"/>
              </a:spcAft>
              <a:buSzPts val="1100"/>
              <a:buFont typeface="Muli"/>
              <a:buAutoNum type="romanLcPeriod"/>
              <a:defRPr/>
            </a:lvl6pPr>
            <a:lvl7pPr marL="3200400" lvl="6" indent="-298450" rtl="0">
              <a:spcBef>
                <a:spcPts val="1600"/>
              </a:spcBef>
              <a:spcAft>
                <a:spcPts val="0"/>
              </a:spcAft>
              <a:buSzPts val="1100"/>
              <a:buFont typeface="Muli"/>
              <a:buAutoNum type="arabicPeriod"/>
              <a:defRPr/>
            </a:lvl7pPr>
            <a:lvl8pPr marL="3657600" lvl="7" indent="-298450" rtl="0">
              <a:spcBef>
                <a:spcPts val="1600"/>
              </a:spcBef>
              <a:spcAft>
                <a:spcPts val="0"/>
              </a:spcAft>
              <a:buSzPts val="1100"/>
              <a:buFont typeface="Muli"/>
              <a:buAutoNum type="alphaLcPeriod"/>
              <a:defRPr/>
            </a:lvl8pPr>
            <a:lvl9pPr marL="4114800" lvl="8" indent="-298450" rtl="0">
              <a:spcBef>
                <a:spcPts val="1600"/>
              </a:spcBef>
              <a:spcAft>
                <a:spcPts val="1600"/>
              </a:spcAft>
              <a:buSzPts val="1100"/>
              <a:buFont typeface="Muli"/>
              <a:buAutoNum type="romanLcPeriod"/>
              <a:defRPr/>
            </a:lvl9pPr>
          </a:lstStyle>
          <a:p>
            <a:endParaRPr/>
          </a:p>
        </p:txBody>
      </p:sp>
      <p:sp>
        <p:nvSpPr>
          <p:cNvPr id="77" name="Google Shape;77;p20"/>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atin typeface="Calibri" panose="020F0502020204030204" charset="0"/>
                <a:ea typeface="Calibri" panose="020F0502020204030204" charset="0"/>
                <a:cs typeface="Calibri" panose="020F0502020204030204" charset="0"/>
                <a:sym typeface="Calibri" panose="020F0502020204030204"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12">
    <p:spTree>
      <p:nvGrpSpPr>
        <p:cNvPr id="1" name="Shape 78"/>
        <p:cNvGrpSpPr/>
        <p:nvPr/>
      </p:nvGrpSpPr>
      <p:grpSpPr>
        <a:xfrm>
          <a:off x="0" y="0"/>
          <a:ext cx="0" cy="0"/>
          <a:chOff x="0" y="0"/>
          <a:chExt cx="0" cy="0"/>
        </a:xfrm>
      </p:grpSpPr>
      <p:sp>
        <p:nvSpPr>
          <p:cNvPr id="79" name="Google Shape;79;p21"/>
          <p:cNvSpPr txBox="1">
            <a:spLocks noGrp="1"/>
          </p:cNvSpPr>
          <p:nvPr>
            <p:ph type="subTitle" idx="1"/>
          </p:nvPr>
        </p:nvSpPr>
        <p:spPr>
          <a:xfrm flipH="1">
            <a:off x="737525" y="1520500"/>
            <a:ext cx="4240800" cy="274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atin typeface="Calibri" panose="020F0502020204030204" charset="0"/>
                <a:ea typeface="Calibri" panose="020F0502020204030204" charset="0"/>
                <a:cs typeface="Calibri" panose="020F0502020204030204" charset="0"/>
                <a:sym typeface="Calibri" panose="020F0502020204030204" charset="0"/>
              </a:defRPr>
            </a:lvl1pPr>
            <a:lvl2pPr lvl="1" rtl="0">
              <a:lnSpc>
                <a:spcPct val="100000"/>
              </a:lnSpc>
              <a:spcBef>
                <a:spcPts val="0"/>
              </a:spcBef>
              <a:spcAft>
                <a:spcPts val="0"/>
              </a:spcAft>
              <a:buNone/>
              <a:defRPr sz="1600">
                <a:latin typeface="Livvic"/>
                <a:ea typeface="Livvic"/>
                <a:cs typeface="Livvic"/>
                <a:sym typeface="Livvic"/>
              </a:defRPr>
            </a:lvl2pPr>
            <a:lvl3pPr lvl="2" rtl="0">
              <a:lnSpc>
                <a:spcPct val="100000"/>
              </a:lnSpc>
              <a:spcBef>
                <a:spcPts val="0"/>
              </a:spcBef>
              <a:spcAft>
                <a:spcPts val="0"/>
              </a:spcAft>
              <a:buNone/>
              <a:defRPr sz="1600">
                <a:latin typeface="Livvic"/>
                <a:ea typeface="Livvic"/>
                <a:cs typeface="Livvic"/>
                <a:sym typeface="Livvic"/>
              </a:defRPr>
            </a:lvl3pPr>
            <a:lvl4pPr lvl="3" rtl="0">
              <a:lnSpc>
                <a:spcPct val="100000"/>
              </a:lnSpc>
              <a:spcBef>
                <a:spcPts val="0"/>
              </a:spcBef>
              <a:spcAft>
                <a:spcPts val="0"/>
              </a:spcAft>
              <a:buNone/>
              <a:defRPr sz="1600">
                <a:latin typeface="Livvic"/>
                <a:ea typeface="Livvic"/>
                <a:cs typeface="Livvic"/>
                <a:sym typeface="Livvic"/>
              </a:defRPr>
            </a:lvl4pPr>
            <a:lvl5pPr lvl="4" rtl="0">
              <a:lnSpc>
                <a:spcPct val="100000"/>
              </a:lnSpc>
              <a:spcBef>
                <a:spcPts val="0"/>
              </a:spcBef>
              <a:spcAft>
                <a:spcPts val="0"/>
              </a:spcAft>
              <a:buNone/>
              <a:defRPr sz="1600">
                <a:latin typeface="Livvic"/>
                <a:ea typeface="Livvic"/>
                <a:cs typeface="Livvic"/>
                <a:sym typeface="Livvic"/>
              </a:defRPr>
            </a:lvl5pPr>
            <a:lvl6pPr lvl="5" rtl="0">
              <a:lnSpc>
                <a:spcPct val="100000"/>
              </a:lnSpc>
              <a:spcBef>
                <a:spcPts val="0"/>
              </a:spcBef>
              <a:spcAft>
                <a:spcPts val="0"/>
              </a:spcAft>
              <a:buNone/>
              <a:defRPr sz="1600">
                <a:latin typeface="Livvic"/>
                <a:ea typeface="Livvic"/>
                <a:cs typeface="Livvic"/>
                <a:sym typeface="Livvic"/>
              </a:defRPr>
            </a:lvl6pPr>
            <a:lvl7pPr lvl="6" rtl="0">
              <a:lnSpc>
                <a:spcPct val="100000"/>
              </a:lnSpc>
              <a:spcBef>
                <a:spcPts val="0"/>
              </a:spcBef>
              <a:spcAft>
                <a:spcPts val="0"/>
              </a:spcAft>
              <a:buNone/>
              <a:defRPr sz="1600">
                <a:latin typeface="Livvic"/>
                <a:ea typeface="Livvic"/>
                <a:cs typeface="Livvic"/>
                <a:sym typeface="Livvic"/>
              </a:defRPr>
            </a:lvl7pPr>
            <a:lvl8pPr lvl="7" rtl="0">
              <a:lnSpc>
                <a:spcPct val="100000"/>
              </a:lnSpc>
              <a:spcBef>
                <a:spcPts val="0"/>
              </a:spcBef>
              <a:spcAft>
                <a:spcPts val="0"/>
              </a:spcAft>
              <a:buNone/>
              <a:defRPr sz="1600">
                <a:latin typeface="Livvic"/>
                <a:ea typeface="Livvic"/>
                <a:cs typeface="Livvic"/>
                <a:sym typeface="Livvic"/>
              </a:defRPr>
            </a:lvl8pPr>
            <a:lvl9pPr lvl="8" rtl="0">
              <a:lnSpc>
                <a:spcPct val="100000"/>
              </a:lnSpc>
              <a:spcBef>
                <a:spcPts val="0"/>
              </a:spcBef>
              <a:spcAft>
                <a:spcPts val="0"/>
              </a:spcAft>
              <a:buNone/>
              <a:defRPr sz="1600">
                <a:latin typeface="Livvic"/>
                <a:ea typeface="Livvic"/>
                <a:cs typeface="Livvic"/>
                <a:sym typeface="Livvic"/>
              </a:defRPr>
            </a:lvl9pPr>
          </a:lstStyle>
          <a:p>
            <a:endParaRPr/>
          </a:p>
        </p:txBody>
      </p:sp>
      <p:sp>
        <p:nvSpPr>
          <p:cNvPr id="80" name="Google Shape;80;p21"/>
          <p:cNvSpPr txBox="1">
            <a:spLocks noGrp="1"/>
          </p:cNvSpPr>
          <p:nvPr>
            <p:ph type="title"/>
          </p:nvPr>
        </p:nvSpPr>
        <p:spPr>
          <a:xfrm>
            <a:off x="737425" y="798531"/>
            <a:ext cx="3037200" cy="528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0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None/>
              <a:defRPr sz="3000" b="0">
                <a:latin typeface="Roboto Slab Light"/>
                <a:ea typeface="Roboto Slab Light"/>
                <a:cs typeface="Roboto Slab Light"/>
                <a:sym typeface="Roboto Slab Light"/>
              </a:defRPr>
            </a:lvl2pPr>
            <a:lvl3pPr lvl="2" rtl="0">
              <a:spcBef>
                <a:spcPts val="0"/>
              </a:spcBef>
              <a:spcAft>
                <a:spcPts val="0"/>
              </a:spcAft>
              <a:buNone/>
              <a:defRPr sz="3000" b="0">
                <a:latin typeface="Roboto Slab Light"/>
                <a:ea typeface="Roboto Slab Light"/>
                <a:cs typeface="Roboto Slab Light"/>
                <a:sym typeface="Roboto Slab Light"/>
              </a:defRPr>
            </a:lvl3pPr>
            <a:lvl4pPr lvl="3" rtl="0">
              <a:spcBef>
                <a:spcPts val="0"/>
              </a:spcBef>
              <a:spcAft>
                <a:spcPts val="0"/>
              </a:spcAft>
              <a:buNone/>
              <a:defRPr sz="3000" b="0">
                <a:latin typeface="Roboto Slab Light"/>
                <a:ea typeface="Roboto Slab Light"/>
                <a:cs typeface="Roboto Slab Light"/>
                <a:sym typeface="Roboto Slab Light"/>
              </a:defRPr>
            </a:lvl4pPr>
            <a:lvl5pPr lvl="4" rtl="0">
              <a:spcBef>
                <a:spcPts val="0"/>
              </a:spcBef>
              <a:spcAft>
                <a:spcPts val="0"/>
              </a:spcAft>
              <a:buNone/>
              <a:defRPr sz="3000" b="0">
                <a:latin typeface="Roboto Slab Light"/>
                <a:ea typeface="Roboto Slab Light"/>
                <a:cs typeface="Roboto Slab Light"/>
                <a:sym typeface="Roboto Slab Light"/>
              </a:defRPr>
            </a:lvl5pPr>
            <a:lvl6pPr lvl="5" rtl="0">
              <a:spcBef>
                <a:spcPts val="0"/>
              </a:spcBef>
              <a:spcAft>
                <a:spcPts val="0"/>
              </a:spcAft>
              <a:buNone/>
              <a:defRPr sz="3000" b="0">
                <a:latin typeface="Roboto Slab Light"/>
                <a:ea typeface="Roboto Slab Light"/>
                <a:cs typeface="Roboto Slab Light"/>
                <a:sym typeface="Roboto Slab Light"/>
              </a:defRPr>
            </a:lvl6pPr>
            <a:lvl7pPr lvl="6" rtl="0">
              <a:spcBef>
                <a:spcPts val="0"/>
              </a:spcBef>
              <a:spcAft>
                <a:spcPts val="0"/>
              </a:spcAft>
              <a:buNone/>
              <a:defRPr sz="3000" b="0">
                <a:latin typeface="Roboto Slab Light"/>
                <a:ea typeface="Roboto Slab Light"/>
                <a:cs typeface="Roboto Slab Light"/>
                <a:sym typeface="Roboto Slab Light"/>
              </a:defRPr>
            </a:lvl7pPr>
            <a:lvl8pPr lvl="7" rtl="0">
              <a:spcBef>
                <a:spcPts val="0"/>
              </a:spcBef>
              <a:spcAft>
                <a:spcPts val="0"/>
              </a:spcAft>
              <a:buNone/>
              <a:defRPr sz="3000" b="0">
                <a:latin typeface="Roboto Slab Light"/>
                <a:ea typeface="Roboto Slab Light"/>
                <a:cs typeface="Roboto Slab Light"/>
                <a:sym typeface="Roboto Slab Light"/>
              </a:defRPr>
            </a:lvl8pPr>
            <a:lvl9pPr lvl="8" rtl="0">
              <a:spcBef>
                <a:spcPts val="0"/>
              </a:spcBef>
              <a:spcAft>
                <a:spcPts val="0"/>
              </a:spcAft>
              <a:buNone/>
              <a:defRPr sz="3000" b="0">
                <a:latin typeface="Roboto Slab Light"/>
                <a:ea typeface="Roboto Slab Light"/>
                <a:cs typeface="Roboto Slab Light"/>
                <a:sym typeface="Roboto Slab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CUSTOM_12_1">
    <p:spTree>
      <p:nvGrpSpPr>
        <p:cNvPr id="1" name="Shape 81"/>
        <p:cNvGrpSpPr/>
        <p:nvPr/>
      </p:nvGrpSpPr>
      <p:grpSpPr>
        <a:xfrm>
          <a:off x="0" y="0"/>
          <a:ext cx="0" cy="0"/>
          <a:chOff x="0" y="0"/>
          <a:chExt cx="0" cy="0"/>
        </a:xfrm>
      </p:grpSpPr>
      <p:sp>
        <p:nvSpPr>
          <p:cNvPr id="82" name="Google Shape;82;p22"/>
          <p:cNvSpPr txBox="1">
            <a:spLocks noGrp="1"/>
          </p:cNvSpPr>
          <p:nvPr>
            <p:ph type="ctrTitle"/>
          </p:nvPr>
        </p:nvSpPr>
        <p:spPr>
          <a:xfrm>
            <a:off x="4432875" y="3109825"/>
            <a:ext cx="3997800" cy="981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
              <a:buFont typeface="Livvic"/>
              <a:buNone/>
              <a:defRPr sz="160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2pPr>
            <a:lvl3pPr lvl="2"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3pPr>
            <a:lvl4pPr lvl="3"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4pPr>
            <a:lvl5pPr lvl="4"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5pPr>
            <a:lvl6pPr lvl="5"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6pPr>
            <a:lvl7pPr lvl="6"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7pPr>
            <a:lvl8pPr lvl="7"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8pPr>
            <a:lvl9pPr lvl="8"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9pPr>
          </a:lstStyle>
          <a:p>
            <a:endParaRPr/>
          </a:p>
        </p:txBody>
      </p:sp>
      <p:sp>
        <p:nvSpPr>
          <p:cNvPr id="83" name="Google Shape;83;p22"/>
          <p:cNvSpPr txBox="1">
            <a:spLocks noGrp="1"/>
          </p:cNvSpPr>
          <p:nvPr>
            <p:ph type="title" idx="2"/>
          </p:nvPr>
        </p:nvSpPr>
        <p:spPr>
          <a:xfrm>
            <a:off x="4502475" y="1127775"/>
            <a:ext cx="3858600" cy="163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CUSTOM_12_1_1">
    <p:spTree>
      <p:nvGrpSpPr>
        <p:cNvPr id="1" name="Shape 84"/>
        <p:cNvGrpSpPr/>
        <p:nvPr/>
      </p:nvGrpSpPr>
      <p:grpSpPr>
        <a:xfrm>
          <a:off x="0" y="0"/>
          <a:ext cx="0" cy="0"/>
          <a:chOff x="0" y="0"/>
          <a:chExt cx="0" cy="0"/>
        </a:xfrm>
      </p:grpSpPr>
      <p:sp>
        <p:nvSpPr>
          <p:cNvPr id="85" name="Google Shape;85;p23"/>
          <p:cNvSpPr txBox="1">
            <a:spLocks noGrp="1"/>
          </p:cNvSpPr>
          <p:nvPr>
            <p:ph type="ctrTitle"/>
          </p:nvPr>
        </p:nvSpPr>
        <p:spPr>
          <a:xfrm>
            <a:off x="2300100" y="1099325"/>
            <a:ext cx="4543800" cy="3509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1400"/>
              <a:buFont typeface="Livvic"/>
              <a:buNone/>
              <a:defRPr sz="160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2pPr>
            <a:lvl3pPr lvl="2"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3pPr>
            <a:lvl4pPr lvl="3"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4pPr>
            <a:lvl5pPr lvl="4"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5pPr>
            <a:lvl6pPr lvl="5"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6pPr>
            <a:lvl7pPr lvl="6"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7pPr>
            <a:lvl8pPr lvl="7"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8pPr>
            <a:lvl9pPr lvl="8"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9pPr>
          </a:lstStyle>
          <a:p>
            <a:endParaRPr/>
          </a:p>
        </p:txBody>
      </p:sp>
      <p:sp>
        <p:nvSpPr>
          <p:cNvPr id="86" name="Google Shape;86;p23"/>
          <p:cNvSpPr txBox="1">
            <a:spLocks noGrp="1"/>
          </p:cNvSpPr>
          <p:nvPr>
            <p:ph type="title" idx="2"/>
          </p:nvPr>
        </p:nvSpPr>
        <p:spPr>
          <a:xfrm>
            <a:off x="1677900" y="362250"/>
            <a:ext cx="578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Resources">
  <p:cSld name="CUSTOM_8_1">
    <p:spTree>
      <p:nvGrpSpPr>
        <p:cNvPr id="1" name="Shape 87"/>
        <p:cNvGrpSpPr/>
        <p:nvPr/>
      </p:nvGrpSpPr>
      <p:grpSpPr>
        <a:xfrm>
          <a:off x="0" y="0"/>
          <a:ext cx="0" cy="0"/>
          <a:chOff x="0" y="0"/>
          <a:chExt cx="0" cy="0"/>
        </a:xfrm>
      </p:grpSpPr>
      <p:sp>
        <p:nvSpPr>
          <p:cNvPr id="88" name="Google Shape;88;p24"/>
          <p:cNvSpPr txBox="1">
            <a:spLocks noGrp="1"/>
          </p:cNvSpPr>
          <p:nvPr>
            <p:ph type="body" idx="1"/>
          </p:nvPr>
        </p:nvSpPr>
        <p:spPr>
          <a:xfrm>
            <a:off x="605216" y="1211950"/>
            <a:ext cx="3435000" cy="3281100"/>
          </a:xfrm>
          <a:prstGeom prst="rect">
            <a:avLst/>
          </a:prstGeom>
        </p:spPr>
        <p:txBody>
          <a:bodyPr spcFirstLastPara="1" wrap="square" lIns="91425" tIns="91425" rIns="91425" bIns="91425" anchor="t" anchorCtr="0">
            <a:noAutofit/>
          </a:bodyPr>
          <a:lstStyle>
            <a:lvl1pPr marL="457200" lvl="0" indent="-279400" rtl="0">
              <a:lnSpc>
                <a:spcPct val="100000"/>
              </a:lnSpc>
              <a:spcBef>
                <a:spcPts val="0"/>
              </a:spcBef>
              <a:spcAft>
                <a:spcPts val="0"/>
              </a:spcAft>
              <a:buSzPts val="800"/>
              <a:buFont typeface="Nunito Light"/>
              <a:buChar char="■"/>
              <a:defRPr>
                <a:latin typeface="Calibri" panose="020F0502020204030204" charset="0"/>
                <a:ea typeface="Calibri" panose="020F0502020204030204" charset="0"/>
                <a:cs typeface="Calibri" panose="020F0502020204030204" charset="0"/>
                <a:sym typeface="Calibri" panose="020F0502020204030204" charset="0"/>
              </a:defRPr>
            </a:lvl1pPr>
            <a:lvl2pPr marL="914400" lvl="1" indent="-304800" rtl="0">
              <a:spcBef>
                <a:spcPts val="1600"/>
              </a:spcBef>
              <a:spcAft>
                <a:spcPts val="0"/>
              </a:spcAft>
              <a:buSzPts val="1200"/>
              <a:buFont typeface="Nunito Light"/>
              <a:buChar char="◂"/>
              <a:defRPr/>
            </a:lvl2pPr>
            <a:lvl3pPr marL="1371600" lvl="2" indent="-304800" rtl="0">
              <a:spcBef>
                <a:spcPts val="1600"/>
              </a:spcBef>
              <a:spcAft>
                <a:spcPts val="0"/>
              </a:spcAft>
              <a:buSzPts val="1200"/>
              <a:buFont typeface="Nunito Light"/>
              <a:buChar char="◂"/>
              <a:defRPr/>
            </a:lvl3pPr>
            <a:lvl4pPr marL="1828800" lvl="3" indent="-304800" rtl="0">
              <a:spcBef>
                <a:spcPts val="1600"/>
              </a:spcBef>
              <a:spcAft>
                <a:spcPts val="0"/>
              </a:spcAft>
              <a:buSzPts val="12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04800" rtl="0">
              <a:spcBef>
                <a:spcPts val="1600"/>
              </a:spcBef>
              <a:spcAft>
                <a:spcPts val="0"/>
              </a:spcAft>
              <a:buSzPts val="1200"/>
              <a:buFont typeface="Nunito Light"/>
              <a:buChar char="●"/>
              <a:defRPr/>
            </a:lvl7pPr>
            <a:lvl8pPr marL="3657600" lvl="7" indent="-304800" rtl="0">
              <a:spcBef>
                <a:spcPts val="1600"/>
              </a:spcBef>
              <a:spcAft>
                <a:spcPts val="0"/>
              </a:spcAft>
              <a:buSzPts val="1200"/>
              <a:buFont typeface="Nunito Light"/>
              <a:buChar char="○"/>
              <a:defRPr/>
            </a:lvl8pPr>
            <a:lvl9pPr marL="4114800" lvl="8" indent="-304800" rtl="0">
              <a:spcBef>
                <a:spcPts val="1600"/>
              </a:spcBef>
              <a:spcAft>
                <a:spcPts val="1600"/>
              </a:spcAft>
              <a:buSzPts val="1200"/>
              <a:buFont typeface="Nunito Light"/>
              <a:buChar char="■"/>
              <a:defRPr/>
            </a:lvl9pPr>
          </a:lstStyle>
          <a:p>
            <a:endParaRPr/>
          </a:p>
        </p:txBody>
      </p:sp>
      <p:sp>
        <p:nvSpPr>
          <p:cNvPr id="89" name="Google Shape;89;p24"/>
          <p:cNvSpPr txBox="1">
            <a:spLocks noGrp="1"/>
          </p:cNvSpPr>
          <p:nvPr>
            <p:ph type="body" idx="2"/>
          </p:nvPr>
        </p:nvSpPr>
        <p:spPr>
          <a:xfrm>
            <a:off x="4882150" y="1195450"/>
            <a:ext cx="3435000" cy="3314100"/>
          </a:xfrm>
          <a:prstGeom prst="rect">
            <a:avLst/>
          </a:prstGeom>
        </p:spPr>
        <p:txBody>
          <a:bodyPr spcFirstLastPara="1" wrap="square" lIns="91425" tIns="91425" rIns="91425" bIns="91425" anchor="ctr" anchorCtr="0">
            <a:noAutofit/>
          </a:bodyPr>
          <a:lstStyle>
            <a:lvl1pPr marL="457200" lvl="0" indent="-279400" rtl="0">
              <a:lnSpc>
                <a:spcPct val="100000"/>
              </a:lnSpc>
              <a:spcBef>
                <a:spcPts val="300"/>
              </a:spcBef>
              <a:spcAft>
                <a:spcPts val="0"/>
              </a:spcAft>
              <a:buSzPts val="800"/>
              <a:buFont typeface="Nunito Light"/>
              <a:buChar char="■"/>
              <a:defRPr>
                <a:latin typeface="Calibri" panose="020F0502020204030204" charset="0"/>
                <a:ea typeface="Calibri" panose="020F0502020204030204" charset="0"/>
                <a:cs typeface="Calibri" panose="020F0502020204030204" charset="0"/>
                <a:sym typeface="Calibri" panose="020F0502020204030204" charset="0"/>
              </a:defRPr>
            </a:lvl1pPr>
            <a:lvl2pPr marL="914400" lvl="1" indent="-304800" rtl="0">
              <a:spcBef>
                <a:spcPts val="0"/>
              </a:spcBef>
              <a:spcAft>
                <a:spcPts val="0"/>
              </a:spcAft>
              <a:buSzPts val="1200"/>
              <a:buFont typeface="Nunito Light"/>
              <a:buChar char="◂"/>
              <a:defRPr/>
            </a:lvl2pPr>
            <a:lvl3pPr marL="1371600" lvl="2" indent="-304800" rtl="0">
              <a:spcBef>
                <a:spcPts val="1600"/>
              </a:spcBef>
              <a:spcAft>
                <a:spcPts val="0"/>
              </a:spcAft>
              <a:buSzPts val="1200"/>
              <a:buFont typeface="Nunito Light"/>
              <a:buChar char="◂"/>
              <a:defRPr/>
            </a:lvl3pPr>
            <a:lvl4pPr marL="1828800" lvl="3" indent="-304800" rtl="0">
              <a:spcBef>
                <a:spcPts val="1600"/>
              </a:spcBef>
              <a:spcAft>
                <a:spcPts val="0"/>
              </a:spcAft>
              <a:buSzPts val="12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04800" rtl="0">
              <a:spcBef>
                <a:spcPts val="1600"/>
              </a:spcBef>
              <a:spcAft>
                <a:spcPts val="0"/>
              </a:spcAft>
              <a:buSzPts val="1200"/>
              <a:buFont typeface="Nunito Light"/>
              <a:buChar char="●"/>
              <a:defRPr/>
            </a:lvl7pPr>
            <a:lvl8pPr marL="3657600" lvl="7" indent="-304800" rtl="0">
              <a:spcBef>
                <a:spcPts val="1600"/>
              </a:spcBef>
              <a:spcAft>
                <a:spcPts val="0"/>
              </a:spcAft>
              <a:buSzPts val="1200"/>
              <a:buFont typeface="Nunito Light"/>
              <a:buChar char="○"/>
              <a:defRPr/>
            </a:lvl8pPr>
            <a:lvl9pPr marL="4114800" lvl="8" indent="-304800" rtl="0">
              <a:spcBef>
                <a:spcPts val="1600"/>
              </a:spcBef>
              <a:spcAft>
                <a:spcPts val="1600"/>
              </a:spcAft>
              <a:buSzPts val="1200"/>
              <a:buFont typeface="Nunito Light"/>
              <a:buChar char="■"/>
              <a:defRPr/>
            </a:lvl9pPr>
          </a:lstStyle>
          <a:p>
            <a:endParaRPr/>
          </a:p>
        </p:txBody>
      </p:sp>
      <p:sp>
        <p:nvSpPr>
          <p:cNvPr id="90" name="Google Shape;90;p24"/>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Resources 1">
  <p:cSld name="CUSTOM_8_1_1">
    <p:spTree>
      <p:nvGrpSpPr>
        <p:cNvPr id="1" name="Shape 91"/>
        <p:cNvGrpSpPr/>
        <p:nvPr/>
      </p:nvGrpSpPr>
      <p:grpSpPr>
        <a:xfrm>
          <a:off x="0" y="0"/>
          <a:ext cx="0" cy="0"/>
          <a:chOff x="0" y="0"/>
          <a:chExt cx="0" cy="0"/>
        </a:xfrm>
      </p:grpSpPr>
      <p:sp>
        <p:nvSpPr>
          <p:cNvPr id="92" name="Google Shape;92;p25"/>
          <p:cNvSpPr txBox="1">
            <a:spLocks noGrp="1"/>
          </p:cNvSpPr>
          <p:nvPr>
            <p:ph type="body" idx="1"/>
          </p:nvPr>
        </p:nvSpPr>
        <p:spPr>
          <a:xfrm>
            <a:off x="605216" y="1211950"/>
            <a:ext cx="3435000" cy="3281100"/>
          </a:xfrm>
          <a:prstGeom prst="rect">
            <a:avLst/>
          </a:prstGeom>
        </p:spPr>
        <p:txBody>
          <a:bodyPr spcFirstLastPara="1" wrap="square" lIns="91425" tIns="91425" rIns="91425" bIns="91425" anchor="t" anchorCtr="0">
            <a:noAutofit/>
          </a:bodyPr>
          <a:lstStyle>
            <a:lvl1pPr marL="457200" lvl="0" indent="-279400" rtl="0">
              <a:lnSpc>
                <a:spcPct val="100000"/>
              </a:lnSpc>
              <a:spcBef>
                <a:spcPts val="0"/>
              </a:spcBef>
              <a:spcAft>
                <a:spcPts val="0"/>
              </a:spcAft>
              <a:buSzPts val="800"/>
              <a:buFont typeface="Nunito Light"/>
              <a:buChar char="■"/>
              <a:defRPr>
                <a:latin typeface="Calibri" panose="020F0502020204030204" charset="0"/>
                <a:ea typeface="Calibri" panose="020F0502020204030204" charset="0"/>
                <a:cs typeface="Calibri" panose="020F0502020204030204" charset="0"/>
                <a:sym typeface="Calibri" panose="020F0502020204030204" charset="0"/>
              </a:defRPr>
            </a:lvl1pPr>
            <a:lvl2pPr marL="914400" lvl="1" indent="-304800" rtl="0">
              <a:spcBef>
                <a:spcPts val="1600"/>
              </a:spcBef>
              <a:spcAft>
                <a:spcPts val="0"/>
              </a:spcAft>
              <a:buSzPts val="1200"/>
              <a:buFont typeface="Nunito Light"/>
              <a:buChar char="◂"/>
              <a:defRPr/>
            </a:lvl2pPr>
            <a:lvl3pPr marL="1371600" lvl="2" indent="-304800" rtl="0">
              <a:spcBef>
                <a:spcPts val="1600"/>
              </a:spcBef>
              <a:spcAft>
                <a:spcPts val="0"/>
              </a:spcAft>
              <a:buSzPts val="1200"/>
              <a:buFont typeface="Nunito Light"/>
              <a:buChar char="◂"/>
              <a:defRPr/>
            </a:lvl3pPr>
            <a:lvl4pPr marL="1828800" lvl="3" indent="-304800" rtl="0">
              <a:spcBef>
                <a:spcPts val="1600"/>
              </a:spcBef>
              <a:spcAft>
                <a:spcPts val="0"/>
              </a:spcAft>
              <a:buSzPts val="12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04800" rtl="0">
              <a:spcBef>
                <a:spcPts val="1600"/>
              </a:spcBef>
              <a:spcAft>
                <a:spcPts val="0"/>
              </a:spcAft>
              <a:buSzPts val="1200"/>
              <a:buFont typeface="Nunito Light"/>
              <a:buChar char="●"/>
              <a:defRPr/>
            </a:lvl7pPr>
            <a:lvl8pPr marL="3657600" lvl="7" indent="-304800" rtl="0">
              <a:spcBef>
                <a:spcPts val="1600"/>
              </a:spcBef>
              <a:spcAft>
                <a:spcPts val="0"/>
              </a:spcAft>
              <a:buSzPts val="1200"/>
              <a:buFont typeface="Nunito Light"/>
              <a:buChar char="○"/>
              <a:defRPr/>
            </a:lvl8pPr>
            <a:lvl9pPr marL="4114800" lvl="8" indent="-304800" rtl="0">
              <a:spcBef>
                <a:spcPts val="1600"/>
              </a:spcBef>
              <a:spcAft>
                <a:spcPts val="1600"/>
              </a:spcAft>
              <a:buSzPts val="1200"/>
              <a:buFont typeface="Nunito Light"/>
              <a:buChar char="■"/>
              <a:defRPr/>
            </a:lvl9pPr>
          </a:lstStyle>
          <a:p>
            <a:endParaRPr/>
          </a:p>
        </p:txBody>
      </p:sp>
      <p:sp>
        <p:nvSpPr>
          <p:cNvPr id="93" name="Google Shape;93;p25"/>
          <p:cNvSpPr txBox="1">
            <a:spLocks noGrp="1"/>
          </p:cNvSpPr>
          <p:nvPr>
            <p:ph type="body" idx="2"/>
          </p:nvPr>
        </p:nvSpPr>
        <p:spPr>
          <a:xfrm>
            <a:off x="4882150" y="1195450"/>
            <a:ext cx="3435000" cy="1879500"/>
          </a:xfrm>
          <a:prstGeom prst="rect">
            <a:avLst/>
          </a:prstGeom>
        </p:spPr>
        <p:txBody>
          <a:bodyPr spcFirstLastPara="1" wrap="square" lIns="91425" tIns="91425" rIns="91425" bIns="91425" anchor="ctr" anchorCtr="0">
            <a:noAutofit/>
          </a:bodyPr>
          <a:lstStyle>
            <a:lvl1pPr marL="457200" lvl="0" indent="-279400" rtl="0">
              <a:lnSpc>
                <a:spcPct val="100000"/>
              </a:lnSpc>
              <a:spcBef>
                <a:spcPts val="300"/>
              </a:spcBef>
              <a:spcAft>
                <a:spcPts val="0"/>
              </a:spcAft>
              <a:buSzPts val="800"/>
              <a:buFont typeface="Nunito Light"/>
              <a:buChar char="■"/>
              <a:defRPr>
                <a:latin typeface="Calibri" panose="020F0502020204030204" charset="0"/>
                <a:ea typeface="Calibri" panose="020F0502020204030204" charset="0"/>
                <a:cs typeface="Calibri" panose="020F0502020204030204" charset="0"/>
                <a:sym typeface="Calibri" panose="020F0502020204030204" charset="0"/>
              </a:defRPr>
            </a:lvl1pPr>
            <a:lvl2pPr marL="914400" lvl="1" indent="-304800" rtl="0">
              <a:spcBef>
                <a:spcPts val="0"/>
              </a:spcBef>
              <a:spcAft>
                <a:spcPts val="0"/>
              </a:spcAft>
              <a:buSzPts val="1200"/>
              <a:buFont typeface="Nunito Light"/>
              <a:buChar char="◂"/>
              <a:defRPr/>
            </a:lvl2pPr>
            <a:lvl3pPr marL="1371600" lvl="2" indent="-304800" rtl="0">
              <a:spcBef>
                <a:spcPts val="1600"/>
              </a:spcBef>
              <a:spcAft>
                <a:spcPts val="0"/>
              </a:spcAft>
              <a:buSzPts val="1200"/>
              <a:buFont typeface="Nunito Light"/>
              <a:buChar char="◂"/>
              <a:defRPr/>
            </a:lvl3pPr>
            <a:lvl4pPr marL="1828800" lvl="3" indent="-304800" rtl="0">
              <a:spcBef>
                <a:spcPts val="1600"/>
              </a:spcBef>
              <a:spcAft>
                <a:spcPts val="0"/>
              </a:spcAft>
              <a:buSzPts val="12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04800" rtl="0">
              <a:spcBef>
                <a:spcPts val="1600"/>
              </a:spcBef>
              <a:spcAft>
                <a:spcPts val="0"/>
              </a:spcAft>
              <a:buSzPts val="1200"/>
              <a:buFont typeface="Nunito Light"/>
              <a:buChar char="●"/>
              <a:defRPr/>
            </a:lvl7pPr>
            <a:lvl8pPr marL="3657600" lvl="7" indent="-304800" rtl="0">
              <a:spcBef>
                <a:spcPts val="1600"/>
              </a:spcBef>
              <a:spcAft>
                <a:spcPts val="0"/>
              </a:spcAft>
              <a:buSzPts val="1200"/>
              <a:buFont typeface="Nunito Light"/>
              <a:buChar char="○"/>
              <a:defRPr/>
            </a:lvl8pPr>
            <a:lvl9pPr marL="4114800" lvl="8" indent="-304800" rtl="0">
              <a:spcBef>
                <a:spcPts val="1600"/>
              </a:spcBef>
              <a:spcAft>
                <a:spcPts val="1600"/>
              </a:spcAft>
              <a:buSzPts val="1200"/>
              <a:buFont typeface="Nunito Light"/>
              <a:buChar char="■"/>
              <a:defRPr/>
            </a:lvl9pPr>
          </a:lstStyle>
          <a:p>
            <a:endParaRPr/>
          </a:p>
        </p:txBody>
      </p:sp>
      <p:sp>
        <p:nvSpPr>
          <p:cNvPr id="94" name="Google Shape;94;p25"/>
          <p:cNvSpPr txBox="1">
            <a:spLocks noGrp="1"/>
          </p:cNvSpPr>
          <p:nvPr>
            <p:ph type="ctrTitle"/>
          </p:nvPr>
        </p:nvSpPr>
        <p:spPr>
          <a:xfrm>
            <a:off x="713225" y="359450"/>
            <a:ext cx="77175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1">
  <p:cSld name="CUSTOM_13">
    <p:spTree>
      <p:nvGrpSpPr>
        <p:cNvPr id="1" name="Shape 95"/>
        <p:cNvGrpSpPr/>
        <p:nvPr/>
      </p:nvGrpSpPr>
      <p:grpSpPr>
        <a:xfrm>
          <a:off x="0" y="0"/>
          <a:ext cx="0" cy="0"/>
          <a:chOff x="0" y="0"/>
          <a:chExt cx="0" cy="0"/>
        </a:xfrm>
      </p:grpSpPr>
      <p:sp>
        <p:nvSpPr>
          <p:cNvPr id="96" name="Google Shape;96;p26"/>
          <p:cNvSpPr txBox="1">
            <a:spLocks noGrp="1"/>
          </p:cNvSpPr>
          <p:nvPr>
            <p:ph type="subTitle" idx="1"/>
          </p:nvPr>
        </p:nvSpPr>
        <p:spPr>
          <a:xfrm>
            <a:off x="1852875" y="3411156"/>
            <a:ext cx="2559000" cy="99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97" name="Google Shape;97;p26"/>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8" name="Google Shape;98;p26"/>
          <p:cNvSpPr txBox="1">
            <a:spLocks noGrp="1"/>
          </p:cNvSpPr>
          <p:nvPr>
            <p:ph type="subTitle" idx="2"/>
          </p:nvPr>
        </p:nvSpPr>
        <p:spPr>
          <a:xfrm>
            <a:off x="2373375" y="3033750"/>
            <a:ext cx="1518000" cy="37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a:endParaRPr/>
          </a:p>
        </p:txBody>
      </p:sp>
      <p:sp>
        <p:nvSpPr>
          <p:cNvPr id="99" name="Google Shape;99;p26"/>
          <p:cNvSpPr txBox="1">
            <a:spLocks noGrp="1"/>
          </p:cNvSpPr>
          <p:nvPr>
            <p:ph type="subTitle" idx="3"/>
          </p:nvPr>
        </p:nvSpPr>
        <p:spPr>
          <a:xfrm>
            <a:off x="5254575" y="3033750"/>
            <a:ext cx="1514100" cy="37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a:endParaRPr/>
          </a:p>
        </p:txBody>
      </p:sp>
      <p:sp>
        <p:nvSpPr>
          <p:cNvPr id="100" name="Google Shape;100;p26"/>
          <p:cNvSpPr txBox="1">
            <a:spLocks noGrp="1"/>
          </p:cNvSpPr>
          <p:nvPr>
            <p:ph type="subTitle" idx="4"/>
          </p:nvPr>
        </p:nvSpPr>
        <p:spPr>
          <a:xfrm>
            <a:off x="4732125" y="3411154"/>
            <a:ext cx="2559000" cy="99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2">
  <p:cSld name="CUSTOM_13_1">
    <p:spTree>
      <p:nvGrpSpPr>
        <p:cNvPr id="1" name="Shape 101"/>
        <p:cNvGrpSpPr/>
        <p:nvPr/>
      </p:nvGrpSpPr>
      <p:grpSpPr>
        <a:xfrm>
          <a:off x="0" y="0"/>
          <a:ext cx="0" cy="0"/>
          <a:chOff x="0" y="0"/>
          <a:chExt cx="0" cy="0"/>
        </a:xfrm>
      </p:grpSpPr>
      <p:sp>
        <p:nvSpPr>
          <p:cNvPr id="102" name="Google Shape;102;p27"/>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27"/>
          <p:cNvSpPr txBox="1">
            <a:spLocks noGrp="1"/>
          </p:cNvSpPr>
          <p:nvPr>
            <p:ph type="subTitle" idx="1"/>
          </p:nvPr>
        </p:nvSpPr>
        <p:spPr>
          <a:xfrm>
            <a:off x="5569825" y="2236751"/>
            <a:ext cx="2040600" cy="4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a:endParaRPr/>
          </a:p>
        </p:txBody>
      </p:sp>
      <p:sp>
        <p:nvSpPr>
          <p:cNvPr id="104" name="Google Shape;104;p27"/>
          <p:cNvSpPr txBox="1">
            <a:spLocks noGrp="1"/>
          </p:cNvSpPr>
          <p:nvPr>
            <p:ph type="subTitle" idx="2"/>
          </p:nvPr>
        </p:nvSpPr>
        <p:spPr>
          <a:xfrm>
            <a:off x="5986663" y="1811481"/>
            <a:ext cx="1206900" cy="37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a:endParaRPr/>
          </a:p>
        </p:txBody>
      </p:sp>
      <p:sp>
        <p:nvSpPr>
          <p:cNvPr id="105" name="Google Shape;105;p27"/>
          <p:cNvSpPr txBox="1">
            <a:spLocks noGrp="1"/>
          </p:cNvSpPr>
          <p:nvPr>
            <p:ph type="subTitle" idx="3"/>
          </p:nvPr>
        </p:nvSpPr>
        <p:spPr>
          <a:xfrm>
            <a:off x="1950138" y="1811481"/>
            <a:ext cx="1207500" cy="37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a:endParaRPr/>
          </a:p>
        </p:txBody>
      </p:sp>
      <p:sp>
        <p:nvSpPr>
          <p:cNvPr id="106" name="Google Shape;106;p27"/>
          <p:cNvSpPr txBox="1">
            <a:spLocks noGrp="1"/>
          </p:cNvSpPr>
          <p:nvPr>
            <p:ph type="subTitle" idx="4"/>
          </p:nvPr>
        </p:nvSpPr>
        <p:spPr>
          <a:xfrm>
            <a:off x="1533588" y="2236751"/>
            <a:ext cx="2040600" cy="4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107"/>
        <p:cNvGrpSpPr/>
        <p:nvPr/>
      </p:nvGrpSpPr>
      <p:grpSpPr>
        <a:xfrm>
          <a:off x="0" y="0"/>
          <a:ext cx="0" cy="0"/>
          <a:chOff x="0" y="0"/>
          <a:chExt cx="0" cy="0"/>
        </a:xfrm>
      </p:grpSpPr>
      <p:sp>
        <p:nvSpPr>
          <p:cNvPr id="108" name="Google Shape;108;p28"/>
          <p:cNvSpPr txBox="1">
            <a:spLocks noGrp="1"/>
          </p:cNvSpPr>
          <p:nvPr>
            <p:ph type="ctrTitle"/>
          </p:nvPr>
        </p:nvSpPr>
        <p:spPr>
          <a:xfrm>
            <a:off x="2954115" y="2616503"/>
            <a:ext cx="1225800" cy="228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4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109" name="Google Shape;109;p28"/>
          <p:cNvSpPr txBox="1">
            <a:spLocks noGrp="1"/>
          </p:cNvSpPr>
          <p:nvPr>
            <p:ph type="subTitle" idx="1"/>
          </p:nvPr>
        </p:nvSpPr>
        <p:spPr>
          <a:xfrm>
            <a:off x="2617365" y="2787122"/>
            <a:ext cx="18993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10" name="Google Shape;110;p28"/>
          <p:cNvSpPr txBox="1">
            <a:spLocks noGrp="1"/>
          </p:cNvSpPr>
          <p:nvPr>
            <p:ph type="ctrTitle" idx="2"/>
          </p:nvPr>
        </p:nvSpPr>
        <p:spPr>
          <a:xfrm>
            <a:off x="6575123" y="2590403"/>
            <a:ext cx="1741800" cy="25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4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111" name="Google Shape;111;p28"/>
          <p:cNvSpPr txBox="1">
            <a:spLocks noGrp="1"/>
          </p:cNvSpPr>
          <p:nvPr>
            <p:ph type="subTitle" idx="3"/>
          </p:nvPr>
        </p:nvSpPr>
        <p:spPr>
          <a:xfrm>
            <a:off x="6496373" y="2787122"/>
            <a:ext cx="1899300" cy="77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12" name="Google Shape;112;p28"/>
          <p:cNvSpPr txBox="1">
            <a:spLocks noGrp="1"/>
          </p:cNvSpPr>
          <p:nvPr>
            <p:ph type="ctrTitle" idx="4"/>
          </p:nvPr>
        </p:nvSpPr>
        <p:spPr>
          <a:xfrm>
            <a:off x="809527" y="2616503"/>
            <a:ext cx="1819200" cy="228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4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113" name="Google Shape;113;p28"/>
          <p:cNvSpPr txBox="1">
            <a:spLocks noGrp="1"/>
          </p:cNvSpPr>
          <p:nvPr>
            <p:ph type="subTitle" idx="5"/>
          </p:nvPr>
        </p:nvSpPr>
        <p:spPr>
          <a:xfrm>
            <a:off x="769552" y="2787122"/>
            <a:ext cx="18993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14" name="Google Shape;114;p28"/>
          <p:cNvSpPr txBox="1">
            <a:spLocks noGrp="1"/>
          </p:cNvSpPr>
          <p:nvPr>
            <p:ph type="ctrTitle" idx="6"/>
          </p:nvPr>
        </p:nvSpPr>
        <p:spPr>
          <a:xfrm>
            <a:off x="4723973" y="2590403"/>
            <a:ext cx="1475700" cy="25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4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115" name="Google Shape;115;p28"/>
          <p:cNvSpPr txBox="1">
            <a:spLocks noGrp="1"/>
          </p:cNvSpPr>
          <p:nvPr>
            <p:ph type="subTitle" idx="7"/>
          </p:nvPr>
        </p:nvSpPr>
        <p:spPr>
          <a:xfrm>
            <a:off x="4512173" y="2787122"/>
            <a:ext cx="1899300" cy="77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16" name="Google Shape;116;p28"/>
          <p:cNvSpPr txBox="1">
            <a:spLocks noGrp="1"/>
          </p:cNvSpPr>
          <p:nvPr>
            <p:ph type="ctrTitle" idx="8"/>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1">
  <p:cSld name="CUSTOM_1_1">
    <p:spTree>
      <p:nvGrpSpPr>
        <p:cNvPr id="1" name="Shape 117"/>
        <p:cNvGrpSpPr/>
        <p:nvPr/>
      </p:nvGrpSpPr>
      <p:grpSpPr>
        <a:xfrm>
          <a:off x="0" y="0"/>
          <a:ext cx="0" cy="0"/>
          <a:chOff x="0" y="0"/>
          <a:chExt cx="0" cy="0"/>
        </a:xfrm>
      </p:grpSpPr>
      <p:sp>
        <p:nvSpPr>
          <p:cNvPr id="118" name="Google Shape;118;p29"/>
          <p:cNvSpPr txBox="1">
            <a:spLocks noGrp="1"/>
          </p:cNvSpPr>
          <p:nvPr>
            <p:ph type="ctrTitle"/>
          </p:nvPr>
        </p:nvSpPr>
        <p:spPr>
          <a:xfrm>
            <a:off x="2271182" y="1479133"/>
            <a:ext cx="1726800" cy="55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solidFill>
                  <a:schemeClr val="hlink"/>
                </a:solidFill>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119" name="Google Shape;119;p29"/>
          <p:cNvSpPr txBox="1">
            <a:spLocks noGrp="1"/>
          </p:cNvSpPr>
          <p:nvPr>
            <p:ph type="subTitle" idx="1"/>
          </p:nvPr>
        </p:nvSpPr>
        <p:spPr>
          <a:xfrm>
            <a:off x="4380280" y="1479133"/>
            <a:ext cx="3570900" cy="55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a:endParaRPr/>
          </a:p>
        </p:txBody>
      </p:sp>
      <p:sp>
        <p:nvSpPr>
          <p:cNvPr id="120" name="Google Shape;120;p29"/>
          <p:cNvSpPr txBox="1">
            <a:spLocks noGrp="1"/>
          </p:cNvSpPr>
          <p:nvPr>
            <p:ph type="ctrTitle" idx="2"/>
          </p:nvPr>
        </p:nvSpPr>
        <p:spPr>
          <a:xfrm>
            <a:off x="1506000" y="359450"/>
            <a:ext cx="61320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1" name="Google Shape;121;p29"/>
          <p:cNvSpPr txBox="1">
            <a:spLocks noGrp="1"/>
          </p:cNvSpPr>
          <p:nvPr>
            <p:ph type="ctrTitle" idx="3"/>
          </p:nvPr>
        </p:nvSpPr>
        <p:spPr>
          <a:xfrm>
            <a:off x="2271182" y="2259895"/>
            <a:ext cx="1726800" cy="55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solidFill>
                  <a:schemeClr val="hlink"/>
                </a:solidFill>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122" name="Google Shape;122;p29"/>
          <p:cNvSpPr txBox="1">
            <a:spLocks noGrp="1"/>
          </p:cNvSpPr>
          <p:nvPr>
            <p:ph type="subTitle" idx="4"/>
          </p:nvPr>
        </p:nvSpPr>
        <p:spPr>
          <a:xfrm>
            <a:off x="4380280" y="2259895"/>
            <a:ext cx="3570900" cy="55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a:endParaRPr/>
          </a:p>
        </p:txBody>
      </p:sp>
      <p:sp>
        <p:nvSpPr>
          <p:cNvPr id="123" name="Google Shape;123;p29"/>
          <p:cNvSpPr txBox="1">
            <a:spLocks noGrp="1"/>
          </p:cNvSpPr>
          <p:nvPr>
            <p:ph type="ctrTitle" idx="5"/>
          </p:nvPr>
        </p:nvSpPr>
        <p:spPr>
          <a:xfrm>
            <a:off x="2271182" y="3040658"/>
            <a:ext cx="1726800" cy="55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solidFill>
                  <a:schemeClr val="hlink"/>
                </a:solidFill>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124" name="Google Shape;124;p29"/>
          <p:cNvSpPr txBox="1">
            <a:spLocks noGrp="1"/>
          </p:cNvSpPr>
          <p:nvPr>
            <p:ph type="subTitle" idx="6"/>
          </p:nvPr>
        </p:nvSpPr>
        <p:spPr>
          <a:xfrm>
            <a:off x="4380280" y="3040658"/>
            <a:ext cx="3570900" cy="55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a:endParaRPr/>
          </a:p>
        </p:txBody>
      </p:sp>
      <p:sp>
        <p:nvSpPr>
          <p:cNvPr id="125" name="Google Shape;125;p29"/>
          <p:cNvSpPr txBox="1">
            <a:spLocks noGrp="1"/>
          </p:cNvSpPr>
          <p:nvPr>
            <p:ph type="ctrTitle" idx="7"/>
          </p:nvPr>
        </p:nvSpPr>
        <p:spPr>
          <a:xfrm>
            <a:off x="2271182" y="3821420"/>
            <a:ext cx="1726800" cy="55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solidFill>
                  <a:schemeClr val="hlink"/>
                </a:solidFill>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126" name="Google Shape;126;p29"/>
          <p:cNvSpPr txBox="1">
            <a:spLocks noGrp="1"/>
          </p:cNvSpPr>
          <p:nvPr>
            <p:ph type="subTitle" idx="8"/>
          </p:nvPr>
        </p:nvSpPr>
        <p:spPr>
          <a:xfrm>
            <a:off x="4380280" y="3821420"/>
            <a:ext cx="3570900" cy="55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ive columns">
  <p:cSld name="CUSTOM_1_1_1">
    <p:spTree>
      <p:nvGrpSpPr>
        <p:cNvPr id="1" name="Shape 127"/>
        <p:cNvGrpSpPr/>
        <p:nvPr/>
      </p:nvGrpSpPr>
      <p:grpSpPr>
        <a:xfrm>
          <a:off x="0" y="0"/>
          <a:ext cx="0" cy="0"/>
          <a:chOff x="0" y="0"/>
          <a:chExt cx="0" cy="0"/>
        </a:xfrm>
      </p:grpSpPr>
      <p:sp>
        <p:nvSpPr>
          <p:cNvPr id="128" name="Google Shape;128;p30"/>
          <p:cNvSpPr txBox="1">
            <a:spLocks noGrp="1"/>
          </p:cNvSpPr>
          <p:nvPr>
            <p:ph type="ctrTitle"/>
          </p:nvPr>
        </p:nvSpPr>
        <p:spPr>
          <a:xfrm>
            <a:off x="713225" y="359450"/>
            <a:ext cx="7717500" cy="57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9" name="Google Shape;129;p30"/>
          <p:cNvSpPr txBox="1">
            <a:spLocks noGrp="1"/>
          </p:cNvSpPr>
          <p:nvPr>
            <p:ph type="ctrTitle" idx="2"/>
          </p:nvPr>
        </p:nvSpPr>
        <p:spPr>
          <a:xfrm>
            <a:off x="3722561" y="1951425"/>
            <a:ext cx="1698600" cy="38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6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130" name="Google Shape;130;p30"/>
          <p:cNvSpPr txBox="1">
            <a:spLocks noGrp="1"/>
          </p:cNvSpPr>
          <p:nvPr>
            <p:ph type="subTitle" idx="1"/>
          </p:nvPr>
        </p:nvSpPr>
        <p:spPr>
          <a:xfrm>
            <a:off x="3478787" y="2333309"/>
            <a:ext cx="2186400" cy="50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a:endParaRPr/>
          </a:p>
        </p:txBody>
      </p:sp>
      <p:sp>
        <p:nvSpPr>
          <p:cNvPr id="131" name="Google Shape;131;p30"/>
          <p:cNvSpPr txBox="1">
            <a:spLocks noGrp="1"/>
          </p:cNvSpPr>
          <p:nvPr>
            <p:ph type="ctrTitle" idx="3"/>
          </p:nvPr>
        </p:nvSpPr>
        <p:spPr>
          <a:xfrm>
            <a:off x="1453188" y="1951425"/>
            <a:ext cx="1698600" cy="38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6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132" name="Google Shape;132;p30"/>
          <p:cNvSpPr txBox="1">
            <a:spLocks noGrp="1"/>
          </p:cNvSpPr>
          <p:nvPr>
            <p:ph type="subTitle" idx="4"/>
          </p:nvPr>
        </p:nvSpPr>
        <p:spPr>
          <a:xfrm>
            <a:off x="1209425" y="2333309"/>
            <a:ext cx="2186400" cy="50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a:endParaRPr/>
          </a:p>
        </p:txBody>
      </p:sp>
      <p:sp>
        <p:nvSpPr>
          <p:cNvPr id="133" name="Google Shape;133;p30"/>
          <p:cNvSpPr txBox="1">
            <a:spLocks noGrp="1"/>
          </p:cNvSpPr>
          <p:nvPr>
            <p:ph type="ctrTitle" idx="5"/>
          </p:nvPr>
        </p:nvSpPr>
        <p:spPr>
          <a:xfrm>
            <a:off x="5991935" y="1951425"/>
            <a:ext cx="1698600" cy="38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6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134" name="Google Shape;134;p30"/>
          <p:cNvSpPr txBox="1">
            <a:spLocks noGrp="1"/>
          </p:cNvSpPr>
          <p:nvPr>
            <p:ph type="subTitle" idx="6"/>
          </p:nvPr>
        </p:nvSpPr>
        <p:spPr>
          <a:xfrm>
            <a:off x="5748150" y="2333306"/>
            <a:ext cx="2186400" cy="50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a:endParaRPr/>
          </a:p>
        </p:txBody>
      </p:sp>
      <p:sp>
        <p:nvSpPr>
          <p:cNvPr id="135" name="Google Shape;135;p30"/>
          <p:cNvSpPr txBox="1">
            <a:spLocks noGrp="1"/>
          </p:cNvSpPr>
          <p:nvPr>
            <p:ph type="ctrTitle" idx="7"/>
          </p:nvPr>
        </p:nvSpPr>
        <p:spPr>
          <a:xfrm>
            <a:off x="4857248" y="3728625"/>
            <a:ext cx="1698600" cy="38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6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136" name="Google Shape;136;p30"/>
          <p:cNvSpPr txBox="1">
            <a:spLocks noGrp="1"/>
          </p:cNvSpPr>
          <p:nvPr>
            <p:ph type="subTitle" idx="8"/>
          </p:nvPr>
        </p:nvSpPr>
        <p:spPr>
          <a:xfrm>
            <a:off x="4613469" y="4111063"/>
            <a:ext cx="2186400" cy="50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a:endParaRPr/>
          </a:p>
        </p:txBody>
      </p:sp>
      <p:sp>
        <p:nvSpPr>
          <p:cNvPr id="137" name="Google Shape;137;p30"/>
          <p:cNvSpPr txBox="1">
            <a:spLocks noGrp="1"/>
          </p:cNvSpPr>
          <p:nvPr>
            <p:ph type="ctrTitle" idx="9"/>
          </p:nvPr>
        </p:nvSpPr>
        <p:spPr>
          <a:xfrm>
            <a:off x="2587874" y="3728625"/>
            <a:ext cx="1698600" cy="38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6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138" name="Google Shape;138;p30"/>
          <p:cNvSpPr txBox="1">
            <a:spLocks noGrp="1"/>
          </p:cNvSpPr>
          <p:nvPr>
            <p:ph type="subTitle" idx="13"/>
          </p:nvPr>
        </p:nvSpPr>
        <p:spPr>
          <a:xfrm>
            <a:off x="2344106" y="4111063"/>
            <a:ext cx="2186400" cy="50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subTitle" idx="1"/>
          </p:nvPr>
        </p:nvSpPr>
        <p:spPr>
          <a:xfrm flipH="1">
            <a:off x="835078" y="2109829"/>
            <a:ext cx="3569100" cy="208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None/>
              <a:defRPr>
                <a:latin typeface="Livvic"/>
                <a:ea typeface="Livvic"/>
                <a:cs typeface="Livvic"/>
                <a:sym typeface="Livvic"/>
              </a:defRPr>
            </a:lvl2pPr>
            <a:lvl3pPr lvl="2" algn="ctr" rtl="0">
              <a:lnSpc>
                <a:spcPct val="100000"/>
              </a:lnSpc>
              <a:spcBef>
                <a:spcPts val="0"/>
              </a:spcBef>
              <a:spcAft>
                <a:spcPts val="0"/>
              </a:spcAft>
              <a:buNone/>
              <a:defRPr>
                <a:latin typeface="Livvic"/>
                <a:ea typeface="Livvic"/>
                <a:cs typeface="Livvic"/>
                <a:sym typeface="Livvic"/>
              </a:defRPr>
            </a:lvl3pPr>
            <a:lvl4pPr lvl="3" algn="ctr" rtl="0">
              <a:lnSpc>
                <a:spcPct val="100000"/>
              </a:lnSpc>
              <a:spcBef>
                <a:spcPts val="0"/>
              </a:spcBef>
              <a:spcAft>
                <a:spcPts val="0"/>
              </a:spcAft>
              <a:buNone/>
              <a:defRPr>
                <a:latin typeface="Livvic"/>
                <a:ea typeface="Livvic"/>
                <a:cs typeface="Livvic"/>
                <a:sym typeface="Livvic"/>
              </a:defRPr>
            </a:lvl4pPr>
            <a:lvl5pPr lvl="4" algn="ctr" rtl="0">
              <a:lnSpc>
                <a:spcPct val="100000"/>
              </a:lnSpc>
              <a:spcBef>
                <a:spcPts val="0"/>
              </a:spcBef>
              <a:spcAft>
                <a:spcPts val="0"/>
              </a:spcAft>
              <a:buNone/>
              <a:defRPr>
                <a:latin typeface="Livvic"/>
                <a:ea typeface="Livvic"/>
                <a:cs typeface="Livvic"/>
                <a:sym typeface="Livvic"/>
              </a:defRPr>
            </a:lvl5pPr>
            <a:lvl6pPr lvl="5" algn="ctr" rtl="0">
              <a:lnSpc>
                <a:spcPct val="100000"/>
              </a:lnSpc>
              <a:spcBef>
                <a:spcPts val="0"/>
              </a:spcBef>
              <a:spcAft>
                <a:spcPts val="0"/>
              </a:spcAft>
              <a:buNone/>
              <a:defRPr>
                <a:latin typeface="Livvic"/>
                <a:ea typeface="Livvic"/>
                <a:cs typeface="Livvic"/>
                <a:sym typeface="Livvic"/>
              </a:defRPr>
            </a:lvl6pPr>
            <a:lvl7pPr lvl="6" algn="ctr" rtl="0">
              <a:lnSpc>
                <a:spcPct val="100000"/>
              </a:lnSpc>
              <a:spcBef>
                <a:spcPts val="0"/>
              </a:spcBef>
              <a:spcAft>
                <a:spcPts val="0"/>
              </a:spcAft>
              <a:buNone/>
              <a:defRPr>
                <a:latin typeface="Livvic"/>
                <a:ea typeface="Livvic"/>
                <a:cs typeface="Livvic"/>
                <a:sym typeface="Livvic"/>
              </a:defRPr>
            </a:lvl7pPr>
            <a:lvl8pPr lvl="7" algn="ctr" rtl="0">
              <a:lnSpc>
                <a:spcPct val="100000"/>
              </a:lnSpc>
              <a:spcBef>
                <a:spcPts val="0"/>
              </a:spcBef>
              <a:spcAft>
                <a:spcPts val="0"/>
              </a:spcAft>
              <a:buNone/>
              <a:defRPr>
                <a:latin typeface="Livvic"/>
                <a:ea typeface="Livvic"/>
                <a:cs typeface="Livvic"/>
                <a:sym typeface="Livvic"/>
              </a:defRPr>
            </a:lvl8pPr>
            <a:lvl9pPr lvl="8" algn="ctr" rtl="0">
              <a:lnSpc>
                <a:spcPct val="100000"/>
              </a:lnSpc>
              <a:spcBef>
                <a:spcPts val="0"/>
              </a:spcBef>
              <a:spcAft>
                <a:spcPts val="0"/>
              </a:spcAft>
              <a:buNone/>
              <a:defRPr>
                <a:latin typeface="Livvic"/>
                <a:ea typeface="Livvic"/>
                <a:cs typeface="Livvic"/>
                <a:sym typeface="Livvic"/>
              </a:defRPr>
            </a:lvl9pPr>
          </a:lstStyle>
          <a:p>
            <a:endParaRPr/>
          </a:p>
        </p:txBody>
      </p:sp>
      <p:sp>
        <p:nvSpPr>
          <p:cNvPr id="15" name="Google Shape;15;p4"/>
          <p:cNvSpPr txBox="1">
            <a:spLocks noGrp="1"/>
          </p:cNvSpPr>
          <p:nvPr>
            <p:ph type="title"/>
          </p:nvPr>
        </p:nvSpPr>
        <p:spPr>
          <a:xfrm>
            <a:off x="1101028" y="1456631"/>
            <a:ext cx="3037200" cy="528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0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None/>
              <a:defRPr sz="3000" b="0">
                <a:latin typeface="Roboto Slab Light"/>
                <a:ea typeface="Roboto Slab Light"/>
                <a:cs typeface="Roboto Slab Light"/>
                <a:sym typeface="Roboto Slab Light"/>
              </a:defRPr>
            </a:lvl2pPr>
            <a:lvl3pPr lvl="2" algn="ctr" rtl="0">
              <a:spcBef>
                <a:spcPts val="0"/>
              </a:spcBef>
              <a:spcAft>
                <a:spcPts val="0"/>
              </a:spcAft>
              <a:buNone/>
              <a:defRPr sz="3000" b="0">
                <a:latin typeface="Roboto Slab Light"/>
                <a:ea typeface="Roboto Slab Light"/>
                <a:cs typeface="Roboto Slab Light"/>
                <a:sym typeface="Roboto Slab Light"/>
              </a:defRPr>
            </a:lvl3pPr>
            <a:lvl4pPr lvl="3" algn="ctr" rtl="0">
              <a:spcBef>
                <a:spcPts val="0"/>
              </a:spcBef>
              <a:spcAft>
                <a:spcPts val="0"/>
              </a:spcAft>
              <a:buNone/>
              <a:defRPr sz="3000" b="0">
                <a:latin typeface="Roboto Slab Light"/>
                <a:ea typeface="Roboto Slab Light"/>
                <a:cs typeface="Roboto Slab Light"/>
                <a:sym typeface="Roboto Slab Light"/>
              </a:defRPr>
            </a:lvl4pPr>
            <a:lvl5pPr lvl="4" algn="ctr" rtl="0">
              <a:spcBef>
                <a:spcPts val="0"/>
              </a:spcBef>
              <a:spcAft>
                <a:spcPts val="0"/>
              </a:spcAft>
              <a:buNone/>
              <a:defRPr sz="3000" b="0">
                <a:latin typeface="Roboto Slab Light"/>
                <a:ea typeface="Roboto Slab Light"/>
                <a:cs typeface="Roboto Slab Light"/>
                <a:sym typeface="Roboto Slab Light"/>
              </a:defRPr>
            </a:lvl5pPr>
            <a:lvl6pPr lvl="5" algn="ctr" rtl="0">
              <a:spcBef>
                <a:spcPts val="0"/>
              </a:spcBef>
              <a:spcAft>
                <a:spcPts val="0"/>
              </a:spcAft>
              <a:buNone/>
              <a:defRPr sz="3000" b="0">
                <a:latin typeface="Roboto Slab Light"/>
                <a:ea typeface="Roboto Slab Light"/>
                <a:cs typeface="Roboto Slab Light"/>
                <a:sym typeface="Roboto Slab Light"/>
              </a:defRPr>
            </a:lvl6pPr>
            <a:lvl7pPr lvl="6" algn="ctr" rtl="0">
              <a:spcBef>
                <a:spcPts val="0"/>
              </a:spcBef>
              <a:spcAft>
                <a:spcPts val="0"/>
              </a:spcAft>
              <a:buNone/>
              <a:defRPr sz="3000" b="0">
                <a:latin typeface="Roboto Slab Light"/>
                <a:ea typeface="Roboto Slab Light"/>
                <a:cs typeface="Roboto Slab Light"/>
                <a:sym typeface="Roboto Slab Light"/>
              </a:defRPr>
            </a:lvl7pPr>
            <a:lvl8pPr lvl="7" algn="ctr" rtl="0">
              <a:spcBef>
                <a:spcPts val="0"/>
              </a:spcBef>
              <a:spcAft>
                <a:spcPts val="0"/>
              </a:spcAft>
              <a:buNone/>
              <a:defRPr sz="3000" b="0">
                <a:latin typeface="Roboto Slab Light"/>
                <a:ea typeface="Roboto Slab Light"/>
                <a:cs typeface="Roboto Slab Light"/>
                <a:sym typeface="Roboto Slab Light"/>
              </a:defRPr>
            </a:lvl8pPr>
            <a:lvl9pPr lvl="8" algn="ctr" rtl="0">
              <a:spcBef>
                <a:spcPts val="0"/>
              </a:spcBef>
              <a:spcAft>
                <a:spcPts val="0"/>
              </a:spcAft>
              <a:buNone/>
              <a:defRPr sz="3000" b="0">
                <a:latin typeface="Roboto Slab Light"/>
                <a:ea typeface="Roboto Slab Light"/>
                <a:cs typeface="Roboto Slab Light"/>
                <a:sym typeface="Roboto Slab Light"/>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2">
  <p:cSld name="CUSTOM_3">
    <p:spTree>
      <p:nvGrpSpPr>
        <p:cNvPr id="1" name="Shape 139"/>
        <p:cNvGrpSpPr/>
        <p:nvPr/>
      </p:nvGrpSpPr>
      <p:grpSpPr>
        <a:xfrm>
          <a:off x="0" y="0"/>
          <a:ext cx="0" cy="0"/>
          <a:chOff x="0" y="0"/>
          <a:chExt cx="0" cy="0"/>
        </a:xfrm>
      </p:grpSpPr>
      <p:sp>
        <p:nvSpPr>
          <p:cNvPr id="140" name="Google Shape;140;p31"/>
          <p:cNvSpPr txBox="1">
            <a:spLocks noGrp="1"/>
          </p:cNvSpPr>
          <p:nvPr>
            <p:ph type="ctrTitle"/>
          </p:nvPr>
        </p:nvSpPr>
        <p:spPr>
          <a:xfrm>
            <a:off x="5684694" y="2223240"/>
            <a:ext cx="2626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41" name="Google Shape;141;p31"/>
          <p:cNvSpPr txBox="1">
            <a:spLocks noGrp="1"/>
          </p:cNvSpPr>
          <p:nvPr>
            <p:ph type="subTitle" idx="1"/>
          </p:nvPr>
        </p:nvSpPr>
        <p:spPr>
          <a:xfrm>
            <a:off x="6112944" y="2676206"/>
            <a:ext cx="1770300" cy="148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42" name="Google Shape;142;p31"/>
          <p:cNvSpPr txBox="1">
            <a:spLocks noGrp="1"/>
          </p:cNvSpPr>
          <p:nvPr>
            <p:ph type="ctrTitle" idx="2"/>
          </p:nvPr>
        </p:nvSpPr>
        <p:spPr>
          <a:xfrm>
            <a:off x="3252307" y="2223240"/>
            <a:ext cx="2626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43" name="Google Shape;143;p31"/>
          <p:cNvSpPr txBox="1">
            <a:spLocks noGrp="1"/>
          </p:cNvSpPr>
          <p:nvPr>
            <p:ph type="subTitle" idx="3"/>
          </p:nvPr>
        </p:nvSpPr>
        <p:spPr>
          <a:xfrm>
            <a:off x="3680557" y="2676202"/>
            <a:ext cx="1770300" cy="148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44" name="Google Shape;144;p31"/>
          <p:cNvSpPr txBox="1">
            <a:spLocks noGrp="1"/>
          </p:cNvSpPr>
          <p:nvPr>
            <p:ph type="ctrTitle" idx="4"/>
          </p:nvPr>
        </p:nvSpPr>
        <p:spPr>
          <a:xfrm>
            <a:off x="857374" y="2223250"/>
            <a:ext cx="26586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45" name="Google Shape;145;p31"/>
          <p:cNvSpPr txBox="1">
            <a:spLocks noGrp="1"/>
          </p:cNvSpPr>
          <p:nvPr>
            <p:ph type="subTitle" idx="5"/>
          </p:nvPr>
        </p:nvSpPr>
        <p:spPr>
          <a:xfrm>
            <a:off x="1394074" y="2676202"/>
            <a:ext cx="1585200" cy="148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46" name="Google Shape;146;p31"/>
          <p:cNvSpPr txBox="1">
            <a:spLocks noGrp="1"/>
          </p:cNvSpPr>
          <p:nvPr>
            <p:ph type="ctrTitle" idx="6"/>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3">
  <p:cSld name="CUSTOM_3_1">
    <p:spTree>
      <p:nvGrpSpPr>
        <p:cNvPr id="1" name="Shape 147"/>
        <p:cNvGrpSpPr/>
        <p:nvPr/>
      </p:nvGrpSpPr>
      <p:grpSpPr>
        <a:xfrm>
          <a:off x="0" y="0"/>
          <a:ext cx="0" cy="0"/>
          <a:chOff x="0" y="0"/>
          <a:chExt cx="0" cy="0"/>
        </a:xfrm>
      </p:grpSpPr>
      <p:sp>
        <p:nvSpPr>
          <p:cNvPr id="148" name="Google Shape;148;p32"/>
          <p:cNvSpPr txBox="1">
            <a:spLocks noGrp="1"/>
          </p:cNvSpPr>
          <p:nvPr>
            <p:ph type="ctrTitle"/>
          </p:nvPr>
        </p:nvSpPr>
        <p:spPr>
          <a:xfrm>
            <a:off x="1637060" y="1648700"/>
            <a:ext cx="1671000" cy="4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a:endParaRPr/>
          </a:p>
        </p:txBody>
      </p:sp>
      <p:sp>
        <p:nvSpPr>
          <p:cNvPr id="149" name="Google Shape;149;p32"/>
          <p:cNvSpPr txBox="1">
            <a:spLocks noGrp="1"/>
          </p:cNvSpPr>
          <p:nvPr>
            <p:ph type="subTitle" idx="1"/>
          </p:nvPr>
        </p:nvSpPr>
        <p:spPr>
          <a:xfrm>
            <a:off x="1621010" y="2054350"/>
            <a:ext cx="1703100" cy="9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50" name="Google Shape;150;p32"/>
          <p:cNvSpPr txBox="1">
            <a:spLocks noGrp="1"/>
          </p:cNvSpPr>
          <p:nvPr>
            <p:ph type="ctrTitle" idx="2"/>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1" name="Google Shape;151;p32"/>
          <p:cNvSpPr txBox="1">
            <a:spLocks noGrp="1"/>
          </p:cNvSpPr>
          <p:nvPr>
            <p:ph type="ctrTitle" idx="3"/>
          </p:nvPr>
        </p:nvSpPr>
        <p:spPr>
          <a:xfrm>
            <a:off x="3736500" y="2959888"/>
            <a:ext cx="1671000" cy="4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a:endParaRPr/>
          </a:p>
        </p:txBody>
      </p:sp>
      <p:sp>
        <p:nvSpPr>
          <p:cNvPr id="152" name="Google Shape;152;p32"/>
          <p:cNvSpPr txBox="1">
            <a:spLocks noGrp="1"/>
          </p:cNvSpPr>
          <p:nvPr>
            <p:ph type="subTitle" idx="4"/>
          </p:nvPr>
        </p:nvSpPr>
        <p:spPr>
          <a:xfrm>
            <a:off x="3720450" y="3365538"/>
            <a:ext cx="1703100" cy="9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53" name="Google Shape;153;p32"/>
          <p:cNvSpPr txBox="1">
            <a:spLocks noGrp="1"/>
          </p:cNvSpPr>
          <p:nvPr>
            <p:ph type="ctrTitle" idx="5"/>
          </p:nvPr>
        </p:nvSpPr>
        <p:spPr>
          <a:xfrm>
            <a:off x="5834740" y="1648725"/>
            <a:ext cx="1673400" cy="4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a:endParaRPr/>
          </a:p>
        </p:txBody>
      </p:sp>
      <p:sp>
        <p:nvSpPr>
          <p:cNvPr id="154" name="Google Shape;154;p32"/>
          <p:cNvSpPr txBox="1">
            <a:spLocks noGrp="1"/>
          </p:cNvSpPr>
          <p:nvPr>
            <p:ph type="subTitle" idx="6"/>
          </p:nvPr>
        </p:nvSpPr>
        <p:spPr>
          <a:xfrm>
            <a:off x="5819888" y="2054338"/>
            <a:ext cx="1703100" cy="9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hree columns 4">
  <p:cSld name="CUSTOM_3_1_2">
    <p:spTree>
      <p:nvGrpSpPr>
        <p:cNvPr id="1" name="Shape 155"/>
        <p:cNvGrpSpPr/>
        <p:nvPr/>
      </p:nvGrpSpPr>
      <p:grpSpPr>
        <a:xfrm>
          <a:off x="0" y="0"/>
          <a:ext cx="0" cy="0"/>
          <a:chOff x="0" y="0"/>
          <a:chExt cx="0" cy="0"/>
        </a:xfrm>
      </p:grpSpPr>
      <p:sp>
        <p:nvSpPr>
          <p:cNvPr id="156" name="Google Shape;156;p33"/>
          <p:cNvSpPr txBox="1">
            <a:spLocks noGrp="1"/>
          </p:cNvSpPr>
          <p:nvPr>
            <p:ph type="ctrTitle"/>
          </p:nvPr>
        </p:nvSpPr>
        <p:spPr>
          <a:xfrm>
            <a:off x="2264900" y="1433875"/>
            <a:ext cx="2485200" cy="40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a:endParaRPr/>
          </a:p>
        </p:txBody>
      </p:sp>
      <p:sp>
        <p:nvSpPr>
          <p:cNvPr id="157" name="Google Shape;157;p33"/>
          <p:cNvSpPr txBox="1">
            <a:spLocks noGrp="1"/>
          </p:cNvSpPr>
          <p:nvPr>
            <p:ph type="subTitle" idx="1"/>
          </p:nvPr>
        </p:nvSpPr>
        <p:spPr>
          <a:xfrm>
            <a:off x="2264900" y="1839511"/>
            <a:ext cx="2485200" cy="51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a:endParaRPr/>
          </a:p>
        </p:txBody>
      </p:sp>
      <p:sp>
        <p:nvSpPr>
          <p:cNvPr id="158" name="Google Shape;158;p33"/>
          <p:cNvSpPr txBox="1">
            <a:spLocks noGrp="1"/>
          </p:cNvSpPr>
          <p:nvPr>
            <p:ph type="ctrTitle" idx="2"/>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9" name="Google Shape;159;p33"/>
          <p:cNvSpPr txBox="1">
            <a:spLocks noGrp="1"/>
          </p:cNvSpPr>
          <p:nvPr>
            <p:ph type="ctrTitle" idx="3"/>
          </p:nvPr>
        </p:nvSpPr>
        <p:spPr>
          <a:xfrm>
            <a:off x="2264900" y="2493622"/>
            <a:ext cx="2485200" cy="40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a:endParaRPr/>
          </a:p>
        </p:txBody>
      </p:sp>
      <p:sp>
        <p:nvSpPr>
          <p:cNvPr id="160" name="Google Shape;160;p33"/>
          <p:cNvSpPr txBox="1">
            <a:spLocks noGrp="1"/>
          </p:cNvSpPr>
          <p:nvPr>
            <p:ph type="subTitle" idx="4"/>
          </p:nvPr>
        </p:nvSpPr>
        <p:spPr>
          <a:xfrm>
            <a:off x="2264900" y="2899243"/>
            <a:ext cx="2485200" cy="51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a:endParaRPr/>
          </a:p>
        </p:txBody>
      </p:sp>
      <p:sp>
        <p:nvSpPr>
          <p:cNvPr id="161" name="Google Shape;161;p33"/>
          <p:cNvSpPr txBox="1">
            <a:spLocks noGrp="1"/>
          </p:cNvSpPr>
          <p:nvPr>
            <p:ph type="ctrTitle" idx="5"/>
          </p:nvPr>
        </p:nvSpPr>
        <p:spPr>
          <a:xfrm>
            <a:off x="2264900" y="3553370"/>
            <a:ext cx="2485200" cy="40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a:endParaRPr/>
          </a:p>
        </p:txBody>
      </p:sp>
      <p:sp>
        <p:nvSpPr>
          <p:cNvPr id="162" name="Google Shape;162;p33"/>
          <p:cNvSpPr txBox="1">
            <a:spLocks noGrp="1"/>
          </p:cNvSpPr>
          <p:nvPr>
            <p:ph type="subTitle" idx="6"/>
          </p:nvPr>
        </p:nvSpPr>
        <p:spPr>
          <a:xfrm>
            <a:off x="2264900" y="3958975"/>
            <a:ext cx="2485200" cy="51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4">
  <p:cSld name="CUSTOM_3_1_1">
    <p:spTree>
      <p:nvGrpSpPr>
        <p:cNvPr id="1" name="Shape 163"/>
        <p:cNvGrpSpPr/>
        <p:nvPr/>
      </p:nvGrpSpPr>
      <p:grpSpPr>
        <a:xfrm>
          <a:off x="0" y="0"/>
          <a:ext cx="0" cy="0"/>
          <a:chOff x="0" y="0"/>
          <a:chExt cx="0" cy="0"/>
        </a:xfrm>
      </p:grpSpPr>
      <p:sp>
        <p:nvSpPr>
          <p:cNvPr id="164" name="Google Shape;164;p34"/>
          <p:cNvSpPr txBox="1">
            <a:spLocks noGrp="1"/>
          </p:cNvSpPr>
          <p:nvPr>
            <p:ph type="ctrTitle"/>
          </p:nvPr>
        </p:nvSpPr>
        <p:spPr>
          <a:xfrm>
            <a:off x="1024096" y="1555625"/>
            <a:ext cx="2798700" cy="433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a:endParaRPr/>
          </a:p>
        </p:txBody>
      </p:sp>
      <p:sp>
        <p:nvSpPr>
          <p:cNvPr id="165" name="Google Shape;165;p34"/>
          <p:cNvSpPr txBox="1">
            <a:spLocks noGrp="1"/>
          </p:cNvSpPr>
          <p:nvPr>
            <p:ph type="subTitle" idx="1"/>
          </p:nvPr>
        </p:nvSpPr>
        <p:spPr>
          <a:xfrm>
            <a:off x="1010596" y="1988825"/>
            <a:ext cx="2825700" cy="220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rtl="0">
              <a:lnSpc>
                <a:spcPct val="100000"/>
              </a:lnSpc>
              <a:spcBef>
                <a:spcPts val="1600"/>
              </a:spcBef>
              <a:spcAft>
                <a:spcPts val="0"/>
              </a:spcAft>
              <a:buNone/>
              <a:defRPr sz="1400">
                <a:latin typeface="Livvic"/>
                <a:ea typeface="Livvic"/>
                <a:cs typeface="Livvic"/>
                <a:sym typeface="Livvic"/>
              </a:defRPr>
            </a:lvl2pPr>
            <a:lvl3pPr lvl="2" rtl="0">
              <a:lnSpc>
                <a:spcPct val="100000"/>
              </a:lnSpc>
              <a:spcBef>
                <a:spcPts val="1600"/>
              </a:spcBef>
              <a:spcAft>
                <a:spcPts val="0"/>
              </a:spcAft>
              <a:buNone/>
              <a:defRPr sz="1400">
                <a:latin typeface="Livvic"/>
                <a:ea typeface="Livvic"/>
                <a:cs typeface="Livvic"/>
                <a:sym typeface="Livvic"/>
              </a:defRPr>
            </a:lvl3pPr>
            <a:lvl4pPr lvl="3" rtl="0">
              <a:lnSpc>
                <a:spcPct val="100000"/>
              </a:lnSpc>
              <a:spcBef>
                <a:spcPts val="1600"/>
              </a:spcBef>
              <a:spcAft>
                <a:spcPts val="0"/>
              </a:spcAft>
              <a:buNone/>
              <a:defRPr sz="1400">
                <a:latin typeface="Livvic"/>
                <a:ea typeface="Livvic"/>
                <a:cs typeface="Livvic"/>
                <a:sym typeface="Livvic"/>
              </a:defRPr>
            </a:lvl4pPr>
            <a:lvl5pPr lvl="4" rtl="0">
              <a:lnSpc>
                <a:spcPct val="100000"/>
              </a:lnSpc>
              <a:spcBef>
                <a:spcPts val="1600"/>
              </a:spcBef>
              <a:spcAft>
                <a:spcPts val="0"/>
              </a:spcAft>
              <a:buNone/>
              <a:defRPr sz="1400">
                <a:latin typeface="Livvic"/>
                <a:ea typeface="Livvic"/>
                <a:cs typeface="Livvic"/>
                <a:sym typeface="Livvic"/>
              </a:defRPr>
            </a:lvl5pPr>
            <a:lvl6pPr lvl="5" rtl="0">
              <a:lnSpc>
                <a:spcPct val="100000"/>
              </a:lnSpc>
              <a:spcBef>
                <a:spcPts val="1600"/>
              </a:spcBef>
              <a:spcAft>
                <a:spcPts val="0"/>
              </a:spcAft>
              <a:buNone/>
              <a:defRPr sz="1400">
                <a:latin typeface="Livvic"/>
                <a:ea typeface="Livvic"/>
                <a:cs typeface="Livvic"/>
                <a:sym typeface="Livvic"/>
              </a:defRPr>
            </a:lvl6pPr>
            <a:lvl7pPr lvl="6" rtl="0">
              <a:lnSpc>
                <a:spcPct val="100000"/>
              </a:lnSpc>
              <a:spcBef>
                <a:spcPts val="1600"/>
              </a:spcBef>
              <a:spcAft>
                <a:spcPts val="0"/>
              </a:spcAft>
              <a:buNone/>
              <a:defRPr sz="1400">
                <a:latin typeface="Livvic"/>
                <a:ea typeface="Livvic"/>
                <a:cs typeface="Livvic"/>
                <a:sym typeface="Livvic"/>
              </a:defRPr>
            </a:lvl7pPr>
            <a:lvl8pPr lvl="7" rtl="0">
              <a:lnSpc>
                <a:spcPct val="100000"/>
              </a:lnSpc>
              <a:spcBef>
                <a:spcPts val="1600"/>
              </a:spcBef>
              <a:spcAft>
                <a:spcPts val="0"/>
              </a:spcAft>
              <a:buNone/>
              <a:defRPr sz="1400">
                <a:latin typeface="Livvic"/>
                <a:ea typeface="Livvic"/>
                <a:cs typeface="Livvic"/>
                <a:sym typeface="Livvic"/>
              </a:defRPr>
            </a:lvl8pPr>
            <a:lvl9pPr lvl="8"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66" name="Google Shape;166;p34"/>
          <p:cNvSpPr txBox="1">
            <a:spLocks noGrp="1"/>
          </p:cNvSpPr>
          <p:nvPr>
            <p:ph type="ctrTitle" idx="2"/>
          </p:nvPr>
        </p:nvSpPr>
        <p:spPr>
          <a:xfrm>
            <a:off x="1935550" y="359450"/>
            <a:ext cx="5273100" cy="57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7" name="Google Shape;167;p34"/>
          <p:cNvSpPr txBox="1">
            <a:spLocks noGrp="1"/>
          </p:cNvSpPr>
          <p:nvPr>
            <p:ph type="ctrTitle" idx="3"/>
          </p:nvPr>
        </p:nvSpPr>
        <p:spPr>
          <a:xfrm>
            <a:off x="4294316" y="3032100"/>
            <a:ext cx="3858600" cy="40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a:endParaRPr/>
          </a:p>
        </p:txBody>
      </p:sp>
      <p:sp>
        <p:nvSpPr>
          <p:cNvPr id="168" name="Google Shape;168;p34"/>
          <p:cNvSpPr txBox="1">
            <a:spLocks noGrp="1"/>
          </p:cNvSpPr>
          <p:nvPr>
            <p:ph type="subTitle" idx="4"/>
          </p:nvPr>
        </p:nvSpPr>
        <p:spPr>
          <a:xfrm>
            <a:off x="4294316" y="3437760"/>
            <a:ext cx="3858600" cy="70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a:endParaRPr/>
          </a:p>
        </p:txBody>
      </p:sp>
      <p:sp>
        <p:nvSpPr>
          <p:cNvPr id="169" name="Google Shape;169;p34"/>
          <p:cNvSpPr txBox="1">
            <a:spLocks noGrp="1"/>
          </p:cNvSpPr>
          <p:nvPr>
            <p:ph type="ctrTitle" idx="5"/>
          </p:nvPr>
        </p:nvSpPr>
        <p:spPr>
          <a:xfrm>
            <a:off x="4294316" y="1610025"/>
            <a:ext cx="3858600" cy="40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a:endParaRPr/>
          </a:p>
        </p:txBody>
      </p:sp>
      <p:sp>
        <p:nvSpPr>
          <p:cNvPr id="170" name="Google Shape;170;p34"/>
          <p:cNvSpPr txBox="1">
            <a:spLocks noGrp="1"/>
          </p:cNvSpPr>
          <p:nvPr>
            <p:ph type="subTitle" idx="6"/>
          </p:nvPr>
        </p:nvSpPr>
        <p:spPr>
          <a:xfrm>
            <a:off x="4294316" y="2015650"/>
            <a:ext cx="3858600" cy="70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171"/>
        <p:cNvGrpSpPr/>
        <p:nvPr/>
      </p:nvGrpSpPr>
      <p:grpSpPr>
        <a:xfrm>
          <a:off x="0" y="0"/>
          <a:ext cx="0" cy="0"/>
          <a:chOff x="0" y="0"/>
          <a:chExt cx="0" cy="0"/>
        </a:xfrm>
      </p:grpSpPr>
      <p:sp>
        <p:nvSpPr>
          <p:cNvPr id="172" name="Google Shape;172;p35"/>
          <p:cNvSpPr txBox="1">
            <a:spLocks noGrp="1"/>
          </p:cNvSpPr>
          <p:nvPr>
            <p:ph type="ctrTitle"/>
          </p:nvPr>
        </p:nvSpPr>
        <p:spPr>
          <a:xfrm>
            <a:off x="1213329" y="1827113"/>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73" name="Google Shape;173;p35"/>
          <p:cNvSpPr txBox="1">
            <a:spLocks noGrp="1"/>
          </p:cNvSpPr>
          <p:nvPr>
            <p:ph type="subTitle" idx="1"/>
          </p:nvPr>
        </p:nvSpPr>
        <p:spPr>
          <a:xfrm>
            <a:off x="1163529" y="2211205"/>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74" name="Google Shape;174;p35"/>
          <p:cNvSpPr txBox="1">
            <a:spLocks noGrp="1"/>
          </p:cNvSpPr>
          <p:nvPr>
            <p:ph type="ctrTitle" idx="2"/>
          </p:nvPr>
        </p:nvSpPr>
        <p:spPr>
          <a:xfrm>
            <a:off x="3521526" y="1827113"/>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75" name="Google Shape;175;p35"/>
          <p:cNvSpPr txBox="1">
            <a:spLocks noGrp="1"/>
          </p:cNvSpPr>
          <p:nvPr>
            <p:ph type="subTitle" idx="3"/>
          </p:nvPr>
        </p:nvSpPr>
        <p:spPr>
          <a:xfrm>
            <a:off x="3471726" y="2211205"/>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76" name="Google Shape;176;p35"/>
          <p:cNvSpPr txBox="1">
            <a:spLocks noGrp="1"/>
          </p:cNvSpPr>
          <p:nvPr>
            <p:ph type="ctrTitle" idx="4"/>
          </p:nvPr>
        </p:nvSpPr>
        <p:spPr>
          <a:xfrm>
            <a:off x="5829726" y="1827113"/>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77" name="Google Shape;177;p35"/>
          <p:cNvSpPr txBox="1">
            <a:spLocks noGrp="1"/>
          </p:cNvSpPr>
          <p:nvPr>
            <p:ph type="subTitle" idx="5"/>
          </p:nvPr>
        </p:nvSpPr>
        <p:spPr>
          <a:xfrm>
            <a:off x="5779926" y="2211205"/>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78" name="Google Shape;178;p35"/>
          <p:cNvSpPr txBox="1">
            <a:spLocks noGrp="1"/>
          </p:cNvSpPr>
          <p:nvPr>
            <p:ph type="ctrTitle" idx="6"/>
          </p:nvPr>
        </p:nvSpPr>
        <p:spPr>
          <a:xfrm>
            <a:off x="1213329" y="3246800"/>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79" name="Google Shape;179;p35"/>
          <p:cNvSpPr txBox="1">
            <a:spLocks noGrp="1"/>
          </p:cNvSpPr>
          <p:nvPr>
            <p:ph type="subTitle" idx="7"/>
          </p:nvPr>
        </p:nvSpPr>
        <p:spPr>
          <a:xfrm>
            <a:off x="1163529" y="3631972"/>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1600"/>
              </a:spcBef>
              <a:spcAft>
                <a:spcPts val="0"/>
              </a:spcAft>
              <a:buNone/>
              <a:defRPr sz="1400">
                <a:solidFill>
                  <a:schemeClr val="dk1"/>
                </a:solidFill>
                <a:latin typeface="Livvic"/>
                <a:ea typeface="Livvic"/>
                <a:cs typeface="Livvic"/>
                <a:sym typeface="Livvic"/>
              </a:defRPr>
            </a:lvl2pPr>
            <a:lvl3pPr lvl="2" algn="ctr" rtl="0">
              <a:lnSpc>
                <a:spcPct val="100000"/>
              </a:lnSpc>
              <a:spcBef>
                <a:spcPts val="1600"/>
              </a:spcBef>
              <a:spcAft>
                <a:spcPts val="0"/>
              </a:spcAft>
              <a:buNone/>
              <a:defRPr sz="1400">
                <a:solidFill>
                  <a:schemeClr val="dk1"/>
                </a:solidFill>
                <a:latin typeface="Livvic"/>
                <a:ea typeface="Livvic"/>
                <a:cs typeface="Livvic"/>
                <a:sym typeface="Livvic"/>
              </a:defRPr>
            </a:lvl3pPr>
            <a:lvl4pPr lvl="3" algn="ctr" rtl="0">
              <a:lnSpc>
                <a:spcPct val="100000"/>
              </a:lnSpc>
              <a:spcBef>
                <a:spcPts val="1600"/>
              </a:spcBef>
              <a:spcAft>
                <a:spcPts val="0"/>
              </a:spcAft>
              <a:buNone/>
              <a:defRPr sz="1400">
                <a:solidFill>
                  <a:schemeClr val="dk1"/>
                </a:solidFill>
                <a:latin typeface="Livvic"/>
                <a:ea typeface="Livvic"/>
                <a:cs typeface="Livvic"/>
                <a:sym typeface="Livvic"/>
              </a:defRPr>
            </a:lvl4pPr>
            <a:lvl5pPr lvl="4" algn="ctr" rtl="0">
              <a:lnSpc>
                <a:spcPct val="100000"/>
              </a:lnSpc>
              <a:spcBef>
                <a:spcPts val="1600"/>
              </a:spcBef>
              <a:spcAft>
                <a:spcPts val="0"/>
              </a:spcAft>
              <a:buNone/>
              <a:defRPr sz="1400">
                <a:solidFill>
                  <a:schemeClr val="dk1"/>
                </a:solidFill>
                <a:latin typeface="Livvic"/>
                <a:ea typeface="Livvic"/>
                <a:cs typeface="Livvic"/>
                <a:sym typeface="Livvic"/>
              </a:defRPr>
            </a:lvl5pPr>
            <a:lvl6pPr lvl="5" algn="ctr" rtl="0">
              <a:lnSpc>
                <a:spcPct val="100000"/>
              </a:lnSpc>
              <a:spcBef>
                <a:spcPts val="1600"/>
              </a:spcBef>
              <a:spcAft>
                <a:spcPts val="0"/>
              </a:spcAft>
              <a:buNone/>
              <a:defRPr sz="1400">
                <a:solidFill>
                  <a:schemeClr val="dk1"/>
                </a:solidFill>
                <a:latin typeface="Livvic"/>
                <a:ea typeface="Livvic"/>
                <a:cs typeface="Livvic"/>
                <a:sym typeface="Livvic"/>
              </a:defRPr>
            </a:lvl6pPr>
            <a:lvl7pPr lvl="6" algn="ctr" rtl="0">
              <a:lnSpc>
                <a:spcPct val="100000"/>
              </a:lnSpc>
              <a:spcBef>
                <a:spcPts val="1600"/>
              </a:spcBef>
              <a:spcAft>
                <a:spcPts val="0"/>
              </a:spcAft>
              <a:buNone/>
              <a:defRPr sz="1400">
                <a:solidFill>
                  <a:schemeClr val="dk1"/>
                </a:solidFill>
                <a:latin typeface="Livvic"/>
                <a:ea typeface="Livvic"/>
                <a:cs typeface="Livvic"/>
                <a:sym typeface="Livvic"/>
              </a:defRPr>
            </a:lvl7pPr>
            <a:lvl8pPr lvl="7" algn="ctr" rtl="0">
              <a:lnSpc>
                <a:spcPct val="100000"/>
              </a:lnSpc>
              <a:spcBef>
                <a:spcPts val="1600"/>
              </a:spcBef>
              <a:spcAft>
                <a:spcPts val="0"/>
              </a:spcAft>
              <a:buNone/>
              <a:defRPr sz="1400">
                <a:solidFill>
                  <a:schemeClr val="dk1"/>
                </a:solidFill>
                <a:latin typeface="Livvic"/>
                <a:ea typeface="Livvic"/>
                <a:cs typeface="Livvic"/>
                <a:sym typeface="Livvic"/>
              </a:defRPr>
            </a:lvl8pPr>
            <a:lvl9pPr lvl="8" algn="ctr" rtl="0">
              <a:lnSpc>
                <a:spcPct val="100000"/>
              </a:lnSpc>
              <a:spcBef>
                <a:spcPts val="1600"/>
              </a:spcBef>
              <a:spcAft>
                <a:spcPts val="1600"/>
              </a:spcAft>
              <a:buNone/>
              <a:defRPr sz="1400">
                <a:solidFill>
                  <a:schemeClr val="dk1"/>
                </a:solidFill>
                <a:latin typeface="Livvic"/>
                <a:ea typeface="Livvic"/>
                <a:cs typeface="Livvic"/>
                <a:sym typeface="Livvic"/>
              </a:defRPr>
            </a:lvl9pPr>
          </a:lstStyle>
          <a:p>
            <a:endParaRPr/>
          </a:p>
        </p:txBody>
      </p:sp>
      <p:sp>
        <p:nvSpPr>
          <p:cNvPr id="180" name="Google Shape;180;p35"/>
          <p:cNvSpPr txBox="1">
            <a:spLocks noGrp="1"/>
          </p:cNvSpPr>
          <p:nvPr>
            <p:ph type="ctrTitle" idx="8"/>
          </p:nvPr>
        </p:nvSpPr>
        <p:spPr>
          <a:xfrm>
            <a:off x="3521526" y="3246800"/>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81" name="Google Shape;181;p35"/>
          <p:cNvSpPr txBox="1">
            <a:spLocks noGrp="1"/>
          </p:cNvSpPr>
          <p:nvPr>
            <p:ph type="subTitle" idx="9"/>
          </p:nvPr>
        </p:nvSpPr>
        <p:spPr>
          <a:xfrm>
            <a:off x="3471726" y="3631972"/>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82" name="Google Shape;182;p35"/>
          <p:cNvSpPr txBox="1">
            <a:spLocks noGrp="1"/>
          </p:cNvSpPr>
          <p:nvPr>
            <p:ph type="ctrTitle" idx="13"/>
          </p:nvPr>
        </p:nvSpPr>
        <p:spPr>
          <a:xfrm>
            <a:off x="5829726" y="3246800"/>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83" name="Google Shape;183;p35"/>
          <p:cNvSpPr txBox="1">
            <a:spLocks noGrp="1"/>
          </p:cNvSpPr>
          <p:nvPr>
            <p:ph type="subTitle" idx="14"/>
          </p:nvPr>
        </p:nvSpPr>
        <p:spPr>
          <a:xfrm>
            <a:off x="5779926" y="3631972"/>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84" name="Google Shape;184;p35"/>
          <p:cNvSpPr txBox="1">
            <a:spLocks noGrp="1"/>
          </p:cNvSpPr>
          <p:nvPr>
            <p:ph type="ctrTitle" idx="15"/>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six columns 1">
  <p:cSld name="CUSTOM_6_1">
    <p:spTree>
      <p:nvGrpSpPr>
        <p:cNvPr id="1" name="Shape 185"/>
        <p:cNvGrpSpPr/>
        <p:nvPr/>
      </p:nvGrpSpPr>
      <p:grpSpPr>
        <a:xfrm>
          <a:off x="0" y="0"/>
          <a:ext cx="0" cy="0"/>
          <a:chOff x="0" y="0"/>
          <a:chExt cx="0" cy="0"/>
        </a:xfrm>
      </p:grpSpPr>
      <p:sp>
        <p:nvSpPr>
          <p:cNvPr id="186" name="Google Shape;186;p36"/>
          <p:cNvSpPr txBox="1">
            <a:spLocks noGrp="1"/>
          </p:cNvSpPr>
          <p:nvPr>
            <p:ph type="ctrTitle"/>
          </p:nvPr>
        </p:nvSpPr>
        <p:spPr>
          <a:xfrm>
            <a:off x="844588" y="1444475"/>
            <a:ext cx="2385000" cy="38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87" name="Google Shape;187;p36"/>
          <p:cNvSpPr txBox="1">
            <a:spLocks noGrp="1"/>
          </p:cNvSpPr>
          <p:nvPr>
            <p:ph type="subTitle" idx="1"/>
          </p:nvPr>
        </p:nvSpPr>
        <p:spPr>
          <a:xfrm>
            <a:off x="844588" y="1867150"/>
            <a:ext cx="23850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a:endParaRPr/>
          </a:p>
        </p:txBody>
      </p:sp>
      <p:sp>
        <p:nvSpPr>
          <p:cNvPr id="188" name="Google Shape;188;p36"/>
          <p:cNvSpPr txBox="1">
            <a:spLocks noGrp="1"/>
          </p:cNvSpPr>
          <p:nvPr>
            <p:ph type="ctrTitle" idx="2"/>
          </p:nvPr>
        </p:nvSpPr>
        <p:spPr>
          <a:xfrm>
            <a:off x="913300" y="359450"/>
            <a:ext cx="47322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89" name="Google Shape;189;p36"/>
          <p:cNvSpPr txBox="1">
            <a:spLocks noGrp="1"/>
          </p:cNvSpPr>
          <p:nvPr>
            <p:ph type="ctrTitle" idx="3"/>
          </p:nvPr>
        </p:nvSpPr>
        <p:spPr>
          <a:xfrm>
            <a:off x="844588" y="2535375"/>
            <a:ext cx="2385000" cy="38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90" name="Google Shape;190;p36"/>
          <p:cNvSpPr txBox="1">
            <a:spLocks noGrp="1"/>
          </p:cNvSpPr>
          <p:nvPr>
            <p:ph type="subTitle" idx="4"/>
          </p:nvPr>
        </p:nvSpPr>
        <p:spPr>
          <a:xfrm>
            <a:off x="844588" y="2958050"/>
            <a:ext cx="23850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a:endParaRPr/>
          </a:p>
        </p:txBody>
      </p:sp>
      <p:sp>
        <p:nvSpPr>
          <p:cNvPr id="191" name="Google Shape;191;p36"/>
          <p:cNvSpPr txBox="1">
            <a:spLocks noGrp="1"/>
          </p:cNvSpPr>
          <p:nvPr>
            <p:ph type="ctrTitle" idx="5"/>
          </p:nvPr>
        </p:nvSpPr>
        <p:spPr>
          <a:xfrm>
            <a:off x="844588" y="3626275"/>
            <a:ext cx="2385000" cy="38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92" name="Google Shape;192;p36"/>
          <p:cNvSpPr txBox="1">
            <a:spLocks noGrp="1"/>
          </p:cNvSpPr>
          <p:nvPr>
            <p:ph type="subTitle" idx="6"/>
          </p:nvPr>
        </p:nvSpPr>
        <p:spPr>
          <a:xfrm>
            <a:off x="844588" y="4048950"/>
            <a:ext cx="23850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a:endParaRPr/>
          </a:p>
        </p:txBody>
      </p:sp>
      <p:sp>
        <p:nvSpPr>
          <p:cNvPr id="193" name="Google Shape;193;p36"/>
          <p:cNvSpPr txBox="1">
            <a:spLocks noGrp="1"/>
          </p:cNvSpPr>
          <p:nvPr>
            <p:ph type="ctrTitle" idx="7"/>
          </p:nvPr>
        </p:nvSpPr>
        <p:spPr>
          <a:xfrm>
            <a:off x="3405413" y="1444463"/>
            <a:ext cx="2385000" cy="38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94" name="Google Shape;194;p36"/>
          <p:cNvSpPr txBox="1">
            <a:spLocks noGrp="1"/>
          </p:cNvSpPr>
          <p:nvPr>
            <p:ph type="subTitle" idx="8"/>
          </p:nvPr>
        </p:nvSpPr>
        <p:spPr>
          <a:xfrm>
            <a:off x="3405413" y="1867138"/>
            <a:ext cx="23850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a:endParaRPr/>
          </a:p>
        </p:txBody>
      </p:sp>
      <p:sp>
        <p:nvSpPr>
          <p:cNvPr id="195" name="Google Shape;195;p36"/>
          <p:cNvSpPr txBox="1">
            <a:spLocks noGrp="1"/>
          </p:cNvSpPr>
          <p:nvPr>
            <p:ph type="ctrTitle" idx="9"/>
          </p:nvPr>
        </p:nvSpPr>
        <p:spPr>
          <a:xfrm>
            <a:off x="3405413" y="2535362"/>
            <a:ext cx="2385000" cy="38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96" name="Google Shape;196;p36"/>
          <p:cNvSpPr txBox="1">
            <a:spLocks noGrp="1"/>
          </p:cNvSpPr>
          <p:nvPr>
            <p:ph type="subTitle" idx="13"/>
          </p:nvPr>
        </p:nvSpPr>
        <p:spPr>
          <a:xfrm>
            <a:off x="3405413" y="2958038"/>
            <a:ext cx="23850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a:endParaRPr/>
          </a:p>
        </p:txBody>
      </p:sp>
      <p:sp>
        <p:nvSpPr>
          <p:cNvPr id="197" name="Google Shape;197;p36"/>
          <p:cNvSpPr txBox="1">
            <a:spLocks noGrp="1"/>
          </p:cNvSpPr>
          <p:nvPr>
            <p:ph type="ctrTitle" idx="14"/>
          </p:nvPr>
        </p:nvSpPr>
        <p:spPr>
          <a:xfrm>
            <a:off x="3405413" y="3626262"/>
            <a:ext cx="2385000" cy="38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98" name="Google Shape;198;p36"/>
          <p:cNvSpPr txBox="1">
            <a:spLocks noGrp="1"/>
          </p:cNvSpPr>
          <p:nvPr>
            <p:ph type="subTitle" idx="15"/>
          </p:nvPr>
        </p:nvSpPr>
        <p:spPr>
          <a:xfrm>
            <a:off x="3405413" y="4048938"/>
            <a:ext cx="23850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eight columns">
  <p:cSld name="CUSTOM_11">
    <p:spTree>
      <p:nvGrpSpPr>
        <p:cNvPr id="1" name="Shape 199"/>
        <p:cNvGrpSpPr/>
        <p:nvPr/>
      </p:nvGrpSpPr>
      <p:grpSpPr>
        <a:xfrm>
          <a:off x="0" y="0"/>
          <a:ext cx="0" cy="0"/>
          <a:chOff x="0" y="0"/>
          <a:chExt cx="0" cy="0"/>
        </a:xfrm>
      </p:grpSpPr>
      <p:sp>
        <p:nvSpPr>
          <p:cNvPr id="200" name="Google Shape;200;p37"/>
          <p:cNvSpPr txBox="1">
            <a:spLocks noGrp="1"/>
          </p:cNvSpPr>
          <p:nvPr>
            <p:ph type="ctrTitle"/>
          </p:nvPr>
        </p:nvSpPr>
        <p:spPr>
          <a:xfrm>
            <a:off x="2847745" y="1328524"/>
            <a:ext cx="14757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201" name="Google Shape;201;p37"/>
          <p:cNvSpPr txBox="1">
            <a:spLocks noGrp="1"/>
          </p:cNvSpPr>
          <p:nvPr>
            <p:ph type="subTitle" idx="1"/>
          </p:nvPr>
        </p:nvSpPr>
        <p:spPr>
          <a:xfrm>
            <a:off x="2635944" y="1749855"/>
            <a:ext cx="1899300" cy="55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a:endParaRPr/>
          </a:p>
        </p:txBody>
      </p:sp>
      <p:sp>
        <p:nvSpPr>
          <p:cNvPr id="202" name="Google Shape;202;p37"/>
          <p:cNvSpPr txBox="1">
            <a:spLocks noGrp="1"/>
          </p:cNvSpPr>
          <p:nvPr>
            <p:ph type="ctrTitle" idx="2"/>
          </p:nvPr>
        </p:nvSpPr>
        <p:spPr>
          <a:xfrm>
            <a:off x="6791000" y="1328524"/>
            <a:ext cx="14757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203" name="Google Shape;203;p37"/>
          <p:cNvSpPr txBox="1">
            <a:spLocks noGrp="1"/>
          </p:cNvSpPr>
          <p:nvPr>
            <p:ph type="subTitle" idx="3"/>
          </p:nvPr>
        </p:nvSpPr>
        <p:spPr>
          <a:xfrm>
            <a:off x="6579200" y="1749853"/>
            <a:ext cx="1899300" cy="55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a:endParaRPr/>
          </a:p>
        </p:txBody>
      </p:sp>
      <p:sp>
        <p:nvSpPr>
          <p:cNvPr id="204" name="Google Shape;204;p37"/>
          <p:cNvSpPr txBox="1">
            <a:spLocks noGrp="1"/>
          </p:cNvSpPr>
          <p:nvPr>
            <p:ph type="ctrTitle" idx="4"/>
          </p:nvPr>
        </p:nvSpPr>
        <p:spPr>
          <a:xfrm>
            <a:off x="876125" y="1328524"/>
            <a:ext cx="14757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205" name="Google Shape;205;p37"/>
          <p:cNvSpPr txBox="1">
            <a:spLocks noGrp="1"/>
          </p:cNvSpPr>
          <p:nvPr>
            <p:ph type="subTitle" idx="5"/>
          </p:nvPr>
        </p:nvSpPr>
        <p:spPr>
          <a:xfrm>
            <a:off x="664325" y="1749855"/>
            <a:ext cx="1899300" cy="55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a:endParaRPr/>
          </a:p>
        </p:txBody>
      </p:sp>
      <p:sp>
        <p:nvSpPr>
          <p:cNvPr id="206" name="Google Shape;206;p37"/>
          <p:cNvSpPr txBox="1">
            <a:spLocks noGrp="1"/>
          </p:cNvSpPr>
          <p:nvPr>
            <p:ph type="ctrTitle" idx="6"/>
          </p:nvPr>
        </p:nvSpPr>
        <p:spPr>
          <a:xfrm>
            <a:off x="4819388" y="1328524"/>
            <a:ext cx="14757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207" name="Google Shape;207;p37"/>
          <p:cNvSpPr txBox="1">
            <a:spLocks noGrp="1"/>
          </p:cNvSpPr>
          <p:nvPr>
            <p:ph type="subTitle" idx="7"/>
          </p:nvPr>
        </p:nvSpPr>
        <p:spPr>
          <a:xfrm>
            <a:off x="4607586" y="1749853"/>
            <a:ext cx="1899300" cy="55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a:endParaRPr/>
          </a:p>
        </p:txBody>
      </p:sp>
      <p:sp>
        <p:nvSpPr>
          <p:cNvPr id="208" name="Google Shape;208;p37"/>
          <p:cNvSpPr txBox="1">
            <a:spLocks noGrp="1"/>
          </p:cNvSpPr>
          <p:nvPr>
            <p:ph type="ctrTitle" idx="8"/>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9" name="Google Shape;209;p37"/>
          <p:cNvSpPr txBox="1">
            <a:spLocks noGrp="1"/>
          </p:cNvSpPr>
          <p:nvPr>
            <p:ph type="ctrTitle" idx="9"/>
          </p:nvPr>
        </p:nvSpPr>
        <p:spPr>
          <a:xfrm>
            <a:off x="2849138" y="2377648"/>
            <a:ext cx="14757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210" name="Google Shape;210;p37"/>
          <p:cNvSpPr txBox="1">
            <a:spLocks noGrp="1"/>
          </p:cNvSpPr>
          <p:nvPr>
            <p:ph type="subTitle" idx="13"/>
          </p:nvPr>
        </p:nvSpPr>
        <p:spPr>
          <a:xfrm>
            <a:off x="2637338" y="2798980"/>
            <a:ext cx="1899300" cy="55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a:endParaRPr/>
          </a:p>
        </p:txBody>
      </p:sp>
      <p:sp>
        <p:nvSpPr>
          <p:cNvPr id="211" name="Google Shape;211;p37"/>
          <p:cNvSpPr txBox="1">
            <a:spLocks noGrp="1"/>
          </p:cNvSpPr>
          <p:nvPr>
            <p:ph type="ctrTitle" idx="14"/>
          </p:nvPr>
        </p:nvSpPr>
        <p:spPr>
          <a:xfrm>
            <a:off x="6792380" y="2377648"/>
            <a:ext cx="14757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212" name="Google Shape;212;p37"/>
          <p:cNvSpPr txBox="1">
            <a:spLocks noGrp="1"/>
          </p:cNvSpPr>
          <p:nvPr>
            <p:ph type="subTitle" idx="15"/>
          </p:nvPr>
        </p:nvSpPr>
        <p:spPr>
          <a:xfrm>
            <a:off x="6580581" y="2798978"/>
            <a:ext cx="1899300" cy="55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a:endParaRPr/>
          </a:p>
        </p:txBody>
      </p:sp>
      <p:sp>
        <p:nvSpPr>
          <p:cNvPr id="213" name="Google Shape;213;p37"/>
          <p:cNvSpPr txBox="1">
            <a:spLocks noGrp="1"/>
          </p:cNvSpPr>
          <p:nvPr>
            <p:ph type="ctrTitle" idx="16"/>
          </p:nvPr>
        </p:nvSpPr>
        <p:spPr>
          <a:xfrm>
            <a:off x="877525" y="2377648"/>
            <a:ext cx="14757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214" name="Google Shape;214;p37"/>
          <p:cNvSpPr txBox="1">
            <a:spLocks noGrp="1"/>
          </p:cNvSpPr>
          <p:nvPr>
            <p:ph type="subTitle" idx="17"/>
          </p:nvPr>
        </p:nvSpPr>
        <p:spPr>
          <a:xfrm>
            <a:off x="665725" y="2798980"/>
            <a:ext cx="1899300" cy="55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a:endParaRPr/>
          </a:p>
        </p:txBody>
      </p:sp>
      <p:sp>
        <p:nvSpPr>
          <p:cNvPr id="215" name="Google Shape;215;p37"/>
          <p:cNvSpPr txBox="1">
            <a:spLocks noGrp="1"/>
          </p:cNvSpPr>
          <p:nvPr>
            <p:ph type="ctrTitle" idx="18"/>
          </p:nvPr>
        </p:nvSpPr>
        <p:spPr>
          <a:xfrm>
            <a:off x="4820775" y="2377648"/>
            <a:ext cx="14757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216" name="Google Shape;216;p37"/>
          <p:cNvSpPr txBox="1">
            <a:spLocks noGrp="1"/>
          </p:cNvSpPr>
          <p:nvPr>
            <p:ph type="subTitle" idx="19"/>
          </p:nvPr>
        </p:nvSpPr>
        <p:spPr>
          <a:xfrm>
            <a:off x="4608973" y="2798978"/>
            <a:ext cx="1899300" cy="55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Numbers and text">
  <p:cSld name="CUSTOM_14">
    <p:spTree>
      <p:nvGrpSpPr>
        <p:cNvPr id="1" name="Shape 217"/>
        <p:cNvGrpSpPr/>
        <p:nvPr/>
      </p:nvGrpSpPr>
      <p:grpSpPr>
        <a:xfrm>
          <a:off x="0" y="0"/>
          <a:ext cx="0" cy="0"/>
          <a:chOff x="0" y="0"/>
          <a:chExt cx="0" cy="0"/>
        </a:xfrm>
      </p:grpSpPr>
      <p:sp>
        <p:nvSpPr>
          <p:cNvPr id="218" name="Google Shape;218;p38"/>
          <p:cNvSpPr txBox="1">
            <a:spLocks noGrp="1"/>
          </p:cNvSpPr>
          <p:nvPr>
            <p:ph type="title"/>
          </p:nvPr>
        </p:nvSpPr>
        <p:spPr>
          <a:xfrm>
            <a:off x="1954500" y="362250"/>
            <a:ext cx="5235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19" name="Google Shape;219;p38"/>
          <p:cNvSpPr txBox="1">
            <a:spLocks noGrp="1"/>
          </p:cNvSpPr>
          <p:nvPr>
            <p:ph type="title" idx="2" hasCustomPrompt="1"/>
          </p:nvPr>
        </p:nvSpPr>
        <p:spPr>
          <a:xfrm>
            <a:off x="1279887" y="1475600"/>
            <a:ext cx="1365000" cy="374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36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220" name="Google Shape;220;p38"/>
          <p:cNvSpPr txBox="1">
            <a:spLocks noGrp="1"/>
          </p:cNvSpPr>
          <p:nvPr>
            <p:ph type="subTitle" idx="1"/>
          </p:nvPr>
        </p:nvSpPr>
        <p:spPr>
          <a:xfrm>
            <a:off x="1025187" y="2284755"/>
            <a:ext cx="1874400" cy="53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200"/>
              <a:buFont typeface="Livvic"/>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
        <p:nvSpPr>
          <p:cNvPr id="221" name="Google Shape;221;p38"/>
          <p:cNvSpPr txBox="1">
            <a:spLocks noGrp="1"/>
          </p:cNvSpPr>
          <p:nvPr>
            <p:ph type="subTitle" idx="3"/>
          </p:nvPr>
        </p:nvSpPr>
        <p:spPr>
          <a:xfrm>
            <a:off x="1279887" y="1994028"/>
            <a:ext cx="1365000" cy="2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a:endParaRPr/>
          </a:p>
        </p:txBody>
      </p:sp>
      <p:sp>
        <p:nvSpPr>
          <p:cNvPr id="222" name="Google Shape;222;p38"/>
          <p:cNvSpPr txBox="1">
            <a:spLocks noGrp="1"/>
          </p:cNvSpPr>
          <p:nvPr>
            <p:ph type="title" idx="4" hasCustomPrompt="1"/>
          </p:nvPr>
        </p:nvSpPr>
        <p:spPr>
          <a:xfrm>
            <a:off x="1279887" y="3049220"/>
            <a:ext cx="1365000" cy="374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36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223" name="Google Shape;223;p38"/>
          <p:cNvSpPr txBox="1">
            <a:spLocks noGrp="1"/>
          </p:cNvSpPr>
          <p:nvPr>
            <p:ph type="subTitle" idx="5"/>
          </p:nvPr>
        </p:nvSpPr>
        <p:spPr>
          <a:xfrm>
            <a:off x="1025187" y="3858375"/>
            <a:ext cx="1874400" cy="53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200"/>
              <a:buFont typeface="Livvic"/>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
        <p:nvSpPr>
          <p:cNvPr id="224" name="Google Shape;224;p38"/>
          <p:cNvSpPr txBox="1">
            <a:spLocks noGrp="1"/>
          </p:cNvSpPr>
          <p:nvPr>
            <p:ph type="subTitle" idx="6"/>
          </p:nvPr>
        </p:nvSpPr>
        <p:spPr>
          <a:xfrm>
            <a:off x="1279887" y="3567647"/>
            <a:ext cx="1365000" cy="2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a:endParaRPr/>
          </a:p>
        </p:txBody>
      </p:sp>
      <p:sp>
        <p:nvSpPr>
          <p:cNvPr id="225" name="Google Shape;225;p38"/>
          <p:cNvSpPr txBox="1">
            <a:spLocks noGrp="1"/>
          </p:cNvSpPr>
          <p:nvPr>
            <p:ph type="title" idx="7" hasCustomPrompt="1"/>
          </p:nvPr>
        </p:nvSpPr>
        <p:spPr>
          <a:xfrm>
            <a:off x="6499109" y="1475600"/>
            <a:ext cx="1365000" cy="374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36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226" name="Google Shape;226;p38"/>
          <p:cNvSpPr txBox="1">
            <a:spLocks noGrp="1"/>
          </p:cNvSpPr>
          <p:nvPr>
            <p:ph type="subTitle" idx="8"/>
          </p:nvPr>
        </p:nvSpPr>
        <p:spPr>
          <a:xfrm>
            <a:off x="6244409" y="2284756"/>
            <a:ext cx="1874400" cy="53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200"/>
              <a:buFont typeface="Livvic"/>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
        <p:nvSpPr>
          <p:cNvPr id="227" name="Google Shape;227;p38"/>
          <p:cNvSpPr txBox="1">
            <a:spLocks noGrp="1"/>
          </p:cNvSpPr>
          <p:nvPr>
            <p:ph type="subTitle" idx="9"/>
          </p:nvPr>
        </p:nvSpPr>
        <p:spPr>
          <a:xfrm>
            <a:off x="6499109" y="1994028"/>
            <a:ext cx="1365000" cy="2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a:endParaRPr/>
          </a:p>
        </p:txBody>
      </p:sp>
      <p:sp>
        <p:nvSpPr>
          <p:cNvPr id="228" name="Google Shape;228;p38"/>
          <p:cNvSpPr txBox="1">
            <a:spLocks noGrp="1"/>
          </p:cNvSpPr>
          <p:nvPr>
            <p:ph type="title" idx="13" hasCustomPrompt="1"/>
          </p:nvPr>
        </p:nvSpPr>
        <p:spPr>
          <a:xfrm>
            <a:off x="6499109" y="3049221"/>
            <a:ext cx="1365000" cy="374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36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229" name="Google Shape;229;p38"/>
          <p:cNvSpPr txBox="1">
            <a:spLocks noGrp="1"/>
          </p:cNvSpPr>
          <p:nvPr>
            <p:ph type="subTitle" idx="14"/>
          </p:nvPr>
        </p:nvSpPr>
        <p:spPr>
          <a:xfrm>
            <a:off x="6244409" y="3858377"/>
            <a:ext cx="1874400" cy="53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200"/>
              <a:buFont typeface="Livvic"/>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
        <p:nvSpPr>
          <p:cNvPr id="230" name="Google Shape;230;p38"/>
          <p:cNvSpPr txBox="1">
            <a:spLocks noGrp="1"/>
          </p:cNvSpPr>
          <p:nvPr>
            <p:ph type="subTitle" idx="15"/>
          </p:nvPr>
        </p:nvSpPr>
        <p:spPr>
          <a:xfrm>
            <a:off x="6499109" y="3567648"/>
            <a:ext cx="1365000" cy="2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umbers and text 1">
  <p:cSld name="CUSTOM_14_1_1">
    <p:spTree>
      <p:nvGrpSpPr>
        <p:cNvPr id="1" name="Shape 231"/>
        <p:cNvGrpSpPr/>
        <p:nvPr/>
      </p:nvGrpSpPr>
      <p:grpSpPr>
        <a:xfrm>
          <a:off x="0" y="0"/>
          <a:ext cx="0" cy="0"/>
          <a:chOff x="0" y="0"/>
          <a:chExt cx="0" cy="0"/>
        </a:xfrm>
      </p:grpSpPr>
      <p:sp>
        <p:nvSpPr>
          <p:cNvPr id="232" name="Google Shape;232;p39"/>
          <p:cNvSpPr txBox="1">
            <a:spLocks noGrp="1"/>
          </p:cNvSpPr>
          <p:nvPr>
            <p:ph type="title" hasCustomPrompt="1"/>
          </p:nvPr>
        </p:nvSpPr>
        <p:spPr>
          <a:xfrm>
            <a:off x="3064063" y="2071812"/>
            <a:ext cx="1536000" cy="89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52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233" name="Google Shape;233;p39"/>
          <p:cNvSpPr txBox="1">
            <a:spLocks noGrp="1"/>
          </p:cNvSpPr>
          <p:nvPr>
            <p:ph type="subTitle" idx="1"/>
          </p:nvPr>
        </p:nvSpPr>
        <p:spPr>
          <a:xfrm>
            <a:off x="4877263" y="2647636"/>
            <a:ext cx="3244500" cy="39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Font typeface="Livvic"/>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
        <p:nvSpPr>
          <p:cNvPr id="234" name="Google Shape;234;p39"/>
          <p:cNvSpPr txBox="1">
            <a:spLocks noGrp="1"/>
          </p:cNvSpPr>
          <p:nvPr>
            <p:ph type="subTitle" idx="2"/>
          </p:nvPr>
        </p:nvSpPr>
        <p:spPr>
          <a:xfrm>
            <a:off x="4877263" y="1290085"/>
            <a:ext cx="3244500" cy="39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Font typeface="Livvic"/>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
        <p:nvSpPr>
          <p:cNvPr id="235" name="Google Shape;235;p39"/>
          <p:cNvSpPr txBox="1">
            <a:spLocks noGrp="1"/>
          </p:cNvSpPr>
          <p:nvPr>
            <p:ph type="title" idx="3" hasCustomPrompt="1"/>
          </p:nvPr>
        </p:nvSpPr>
        <p:spPr>
          <a:xfrm>
            <a:off x="3064063" y="714288"/>
            <a:ext cx="1536000" cy="89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52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236" name="Google Shape;236;p39"/>
          <p:cNvSpPr txBox="1">
            <a:spLocks noGrp="1"/>
          </p:cNvSpPr>
          <p:nvPr>
            <p:ph type="title" idx="4" hasCustomPrompt="1"/>
          </p:nvPr>
        </p:nvSpPr>
        <p:spPr>
          <a:xfrm>
            <a:off x="3064063" y="3456838"/>
            <a:ext cx="1536000" cy="89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52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237" name="Google Shape;237;p39"/>
          <p:cNvSpPr txBox="1">
            <a:spLocks noGrp="1"/>
          </p:cNvSpPr>
          <p:nvPr>
            <p:ph type="subTitle" idx="5"/>
          </p:nvPr>
        </p:nvSpPr>
        <p:spPr>
          <a:xfrm>
            <a:off x="4877263" y="4032613"/>
            <a:ext cx="3244500" cy="39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Font typeface="Livvic"/>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
        <p:nvSpPr>
          <p:cNvPr id="238" name="Google Shape;238;p39"/>
          <p:cNvSpPr txBox="1">
            <a:spLocks noGrp="1"/>
          </p:cNvSpPr>
          <p:nvPr>
            <p:ph type="subTitle" idx="6"/>
          </p:nvPr>
        </p:nvSpPr>
        <p:spPr>
          <a:xfrm>
            <a:off x="4877263" y="790413"/>
            <a:ext cx="3244500" cy="44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3000">
                <a:latin typeface="Calibri" panose="020F0502020204030204" charset="0"/>
                <a:ea typeface="Calibri" panose="020F0502020204030204" charset="0"/>
                <a:cs typeface="Calibri" panose="020F0502020204030204" charset="0"/>
                <a:sym typeface="Calibri" panose="020F0502020204030204" charset="0"/>
              </a:defRPr>
            </a:lvl1pPr>
            <a:lvl2pPr lvl="1" rtl="0">
              <a:lnSpc>
                <a:spcPct val="100000"/>
              </a:lnSpc>
              <a:spcBef>
                <a:spcPts val="0"/>
              </a:spcBef>
              <a:spcAft>
                <a:spcPts val="0"/>
              </a:spcAft>
              <a:buNone/>
              <a:defRPr sz="3000">
                <a:latin typeface="Redressed"/>
                <a:ea typeface="Redressed"/>
                <a:cs typeface="Redressed"/>
                <a:sym typeface="Redressed"/>
              </a:defRPr>
            </a:lvl2pPr>
            <a:lvl3pPr lvl="2" rtl="0">
              <a:lnSpc>
                <a:spcPct val="100000"/>
              </a:lnSpc>
              <a:spcBef>
                <a:spcPts val="0"/>
              </a:spcBef>
              <a:spcAft>
                <a:spcPts val="0"/>
              </a:spcAft>
              <a:buNone/>
              <a:defRPr sz="3000">
                <a:latin typeface="Redressed"/>
                <a:ea typeface="Redressed"/>
                <a:cs typeface="Redressed"/>
                <a:sym typeface="Redressed"/>
              </a:defRPr>
            </a:lvl3pPr>
            <a:lvl4pPr lvl="3" rtl="0">
              <a:lnSpc>
                <a:spcPct val="100000"/>
              </a:lnSpc>
              <a:spcBef>
                <a:spcPts val="0"/>
              </a:spcBef>
              <a:spcAft>
                <a:spcPts val="0"/>
              </a:spcAft>
              <a:buNone/>
              <a:defRPr sz="3000">
                <a:latin typeface="Redressed"/>
                <a:ea typeface="Redressed"/>
                <a:cs typeface="Redressed"/>
                <a:sym typeface="Redressed"/>
              </a:defRPr>
            </a:lvl4pPr>
            <a:lvl5pPr lvl="4" rtl="0">
              <a:lnSpc>
                <a:spcPct val="100000"/>
              </a:lnSpc>
              <a:spcBef>
                <a:spcPts val="0"/>
              </a:spcBef>
              <a:spcAft>
                <a:spcPts val="0"/>
              </a:spcAft>
              <a:buNone/>
              <a:defRPr sz="3000">
                <a:latin typeface="Redressed"/>
                <a:ea typeface="Redressed"/>
                <a:cs typeface="Redressed"/>
                <a:sym typeface="Redressed"/>
              </a:defRPr>
            </a:lvl5pPr>
            <a:lvl6pPr lvl="5" rtl="0">
              <a:lnSpc>
                <a:spcPct val="100000"/>
              </a:lnSpc>
              <a:spcBef>
                <a:spcPts val="0"/>
              </a:spcBef>
              <a:spcAft>
                <a:spcPts val="0"/>
              </a:spcAft>
              <a:buNone/>
              <a:defRPr sz="3000">
                <a:latin typeface="Redressed"/>
                <a:ea typeface="Redressed"/>
                <a:cs typeface="Redressed"/>
                <a:sym typeface="Redressed"/>
              </a:defRPr>
            </a:lvl6pPr>
            <a:lvl7pPr lvl="6" rtl="0">
              <a:lnSpc>
                <a:spcPct val="100000"/>
              </a:lnSpc>
              <a:spcBef>
                <a:spcPts val="0"/>
              </a:spcBef>
              <a:spcAft>
                <a:spcPts val="0"/>
              </a:spcAft>
              <a:buNone/>
              <a:defRPr sz="3000">
                <a:latin typeface="Redressed"/>
                <a:ea typeface="Redressed"/>
                <a:cs typeface="Redressed"/>
                <a:sym typeface="Redressed"/>
              </a:defRPr>
            </a:lvl7pPr>
            <a:lvl8pPr lvl="7" rtl="0">
              <a:lnSpc>
                <a:spcPct val="100000"/>
              </a:lnSpc>
              <a:spcBef>
                <a:spcPts val="0"/>
              </a:spcBef>
              <a:spcAft>
                <a:spcPts val="0"/>
              </a:spcAft>
              <a:buNone/>
              <a:defRPr sz="3000">
                <a:latin typeface="Redressed"/>
                <a:ea typeface="Redressed"/>
                <a:cs typeface="Redressed"/>
                <a:sym typeface="Redressed"/>
              </a:defRPr>
            </a:lvl8pPr>
            <a:lvl9pPr lvl="8" rtl="0">
              <a:lnSpc>
                <a:spcPct val="100000"/>
              </a:lnSpc>
              <a:spcBef>
                <a:spcPts val="0"/>
              </a:spcBef>
              <a:spcAft>
                <a:spcPts val="0"/>
              </a:spcAft>
              <a:buNone/>
              <a:defRPr sz="3000">
                <a:latin typeface="Redressed"/>
                <a:ea typeface="Redressed"/>
                <a:cs typeface="Redressed"/>
                <a:sym typeface="Redressed"/>
              </a:defRPr>
            </a:lvl9pPr>
          </a:lstStyle>
          <a:p>
            <a:endParaRPr/>
          </a:p>
        </p:txBody>
      </p:sp>
      <p:sp>
        <p:nvSpPr>
          <p:cNvPr id="239" name="Google Shape;239;p39"/>
          <p:cNvSpPr txBox="1">
            <a:spLocks noGrp="1"/>
          </p:cNvSpPr>
          <p:nvPr>
            <p:ph type="subTitle" idx="7"/>
          </p:nvPr>
        </p:nvSpPr>
        <p:spPr>
          <a:xfrm>
            <a:off x="4877263" y="3532946"/>
            <a:ext cx="3244500" cy="44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3000">
                <a:latin typeface="Calibri" panose="020F0502020204030204" charset="0"/>
                <a:ea typeface="Calibri" panose="020F0502020204030204" charset="0"/>
                <a:cs typeface="Calibri" panose="020F0502020204030204" charset="0"/>
                <a:sym typeface="Calibri" panose="020F0502020204030204" charset="0"/>
              </a:defRPr>
            </a:lvl1pPr>
            <a:lvl2pPr lvl="1" rtl="0">
              <a:lnSpc>
                <a:spcPct val="100000"/>
              </a:lnSpc>
              <a:spcBef>
                <a:spcPts val="0"/>
              </a:spcBef>
              <a:spcAft>
                <a:spcPts val="0"/>
              </a:spcAft>
              <a:buNone/>
              <a:defRPr sz="3000">
                <a:latin typeface="Redressed"/>
                <a:ea typeface="Redressed"/>
                <a:cs typeface="Redressed"/>
                <a:sym typeface="Redressed"/>
              </a:defRPr>
            </a:lvl2pPr>
            <a:lvl3pPr lvl="2" rtl="0">
              <a:lnSpc>
                <a:spcPct val="100000"/>
              </a:lnSpc>
              <a:spcBef>
                <a:spcPts val="0"/>
              </a:spcBef>
              <a:spcAft>
                <a:spcPts val="0"/>
              </a:spcAft>
              <a:buNone/>
              <a:defRPr sz="3000">
                <a:latin typeface="Redressed"/>
                <a:ea typeface="Redressed"/>
                <a:cs typeface="Redressed"/>
                <a:sym typeface="Redressed"/>
              </a:defRPr>
            </a:lvl3pPr>
            <a:lvl4pPr lvl="3" rtl="0">
              <a:lnSpc>
                <a:spcPct val="100000"/>
              </a:lnSpc>
              <a:spcBef>
                <a:spcPts val="0"/>
              </a:spcBef>
              <a:spcAft>
                <a:spcPts val="0"/>
              </a:spcAft>
              <a:buNone/>
              <a:defRPr sz="3000">
                <a:latin typeface="Redressed"/>
                <a:ea typeface="Redressed"/>
                <a:cs typeface="Redressed"/>
                <a:sym typeface="Redressed"/>
              </a:defRPr>
            </a:lvl4pPr>
            <a:lvl5pPr lvl="4" rtl="0">
              <a:lnSpc>
                <a:spcPct val="100000"/>
              </a:lnSpc>
              <a:spcBef>
                <a:spcPts val="0"/>
              </a:spcBef>
              <a:spcAft>
                <a:spcPts val="0"/>
              </a:spcAft>
              <a:buNone/>
              <a:defRPr sz="3000">
                <a:latin typeface="Redressed"/>
                <a:ea typeface="Redressed"/>
                <a:cs typeface="Redressed"/>
                <a:sym typeface="Redressed"/>
              </a:defRPr>
            </a:lvl5pPr>
            <a:lvl6pPr lvl="5" rtl="0">
              <a:lnSpc>
                <a:spcPct val="100000"/>
              </a:lnSpc>
              <a:spcBef>
                <a:spcPts val="0"/>
              </a:spcBef>
              <a:spcAft>
                <a:spcPts val="0"/>
              </a:spcAft>
              <a:buNone/>
              <a:defRPr sz="3000">
                <a:latin typeface="Redressed"/>
                <a:ea typeface="Redressed"/>
                <a:cs typeface="Redressed"/>
                <a:sym typeface="Redressed"/>
              </a:defRPr>
            </a:lvl6pPr>
            <a:lvl7pPr lvl="6" rtl="0">
              <a:lnSpc>
                <a:spcPct val="100000"/>
              </a:lnSpc>
              <a:spcBef>
                <a:spcPts val="0"/>
              </a:spcBef>
              <a:spcAft>
                <a:spcPts val="0"/>
              </a:spcAft>
              <a:buNone/>
              <a:defRPr sz="3000">
                <a:latin typeface="Redressed"/>
                <a:ea typeface="Redressed"/>
                <a:cs typeface="Redressed"/>
                <a:sym typeface="Redressed"/>
              </a:defRPr>
            </a:lvl7pPr>
            <a:lvl8pPr lvl="7" rtl="0">
              <a:lnSpc>
                <a:spcPct val="100000"/>
              </a:lnSpc>
              <a:spcBef>
                <a:spcPts val="0"/>
              </a:spcBef>
              <a:spcAft>
                <a:spcPts val="0"/>
              </a:spcAft>
              <a:buNone/>
              <a:defRPr sz="3000">
                <a:latin typeface="Redressed"/>
                <a:ea typeface="Redressed"/>
                <a:cs typeface="Redressed"/>
                <a:sym typeface="Redressed"/>
              </a:defRPr>
            </a:lvl8pPr>
            <a:lvl9pPr lvl="8" rtl="0">
              <a:lnSpc>
                <a:spcPct val="100000"/>
              </a:lnSpc>
              <a:spcBef>
                <a:spcPts val="0"/>
              </a:spcBef>
              <a:spcAft>
                <a:spcPts val="0"/>
              </a:spcAft>
              <a:buNone/>
              <a:defRPr sz="3000">
                <a:latin typeface="Redressed"/>
                <a:ea typeface="Redressed"/>
                <a:cs typeface="Redressed"/>
                <a:sym typeface="Redressed"/>
              </a:defRPr>
            </a:lvl9pPr>
          </a:lstStyle>
          <a:p>
            <a:endParaRPr/>
          </a:p>
        </p:txBody>
      </p:sp>
      <p:sp>
        <p:nvSpPr>
          <p:cNvPr id="240" name="Google Shape;240;p39"/>
          <p:cNvSpPr txBox="1">
            <a:spLocks noGrp="1"/>
          </p:cNvSpPr>
          <p:nvPr>
            <p:ph type="subTitle" idx="8"/>
          </p:nvPr>
        </p:nvSpPr>
        <p:spPr>
          <a:xfrm>
            <a:off x="4877263" y="2147968"/>
            <a:ext cx="3244500" cy="44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3000">
                <a:latin typeface="Calibri" panose="020F0502020204030204" charset="0"/>
                <a:ea typeface="Calibri" panose="020F0502020204030204" charset="0"/>
                <a:cs typeface="Calibri" panose="020F0502020204030204" charset="0"/>
                <a:sym typeface="Calibri" panose="020F0502020204030204" charset="0"/>
              </a:defRPr>
            </a:lvl1pPr>
            <a:lvl2pPr lvl="1" rtl="0">
              <a:lnSpc>
                <a:spcPct val="100000"/>
              </a:lnSpc>
              <a:spcBef>
                <a:spcPts val="0"/>
              </a:spcBef>
              <a:spcAft>
                <a:spcPts val="0"/>
              </a:spcAft>
              <a:buNone/>
              <a:defRPr sz="3000">
                <a:latin typeface="Redressed"/>
                <a:ea typeface="Redressed"/>
                <a:cs typeface="Redressed"/>
                <a:sym typeface="Redressed"/>
              </a:defRPr>
            </a:lvl2pPr>
            <a:lvl3pPr lvl="2" rtl="0">
              <a:lnSpc>
                <a:spcPct val="100000"/>
              </a:lnSpc>
              <a:spcBef>
                <a:spcPts val="0"/>
              </a:spcBef>
              <a:spcAft>
                <a:spcPts val="0"/>
              </a:spcAft>
              <a:buNone/>
              <a:defRPr sz="3000">
                <a:latin typeface="Redressed"/>
                <a:ea typeface="Redressed"/>
                <a:cs typeface="Redressed"/>
                <a:sym typeface="Redressed"/>
              </a:defRPr>
            </a:lvl3pPr>
            <a:lvl4pPr lvl="3" rtl="0">
              <a:lnSpc>
                <a:spcPct val="100000"/>
              </a:lnSpc>
              <a:spcBef>
                <a:spcPts val="0"/>
              </a:spcBef>
              <a:spcAft>
                <a:spcPts val="0"/>
              </a:spcAft>
              <a:buNone/>
              <a:defRPr sz="3000">
                <a:latin typeface="Redressed"/>
                <a:ea typeface="Redressed"/>
                <a:cs typeface="Redressed"/>
                <a:sym typeface="Redressed"/>
              </a:defRPr>
            </a:lvl4pPr>
            <a:lvl5pPr lvl="4" rtl="0">
              <a:lnSpc>
                <a:spcPct val="100000"/>
              </a:lnSpc>
              <a:spcBef>
                <a:spcPts val="0"/>
              </a:spcBef>
              <a:spcAft>
                <a:spcPts val="0"/>
              </a:spcAft>
              <a:buNone/>
              <a:defRPr sz="3000">
                <a:latin typeface="Redressed"/>
                <a:ea typeface="Redressed"/>
                <a:cs typeface="Redressed"/>
                <a:sym typeface="Redressed"/>
              </a:defRPr>
            </a:lvl5pPr>
            <a:lvl6pPr lvl="5" rtl="0">
              <a:lnSpc>
                <a:spcPct val="100000"/>
              </a:lnSpc>
              <a:spcBef>
                <a:spcPts val="0"/>
              </a:spcBef>
              <a:spcAft>
                <a:spcPts val="0"/>
              </a:spcAft>
              <a:buNone/>
              <a:defRPr sz="3000">
                <a:latin typeface="Redressed"/>
                <a:ea typeface="Redressed"/>
                <a:cs typeface="Redressed"/>
                <a:sym typeface="Redressed"/>
              </a:defRPr>
            </a:lvl6pPr>
            <a:lvl7pPr lvl="6" rtl="0">
              <a:lnSpc>
                <a:spcPct val="100000"/>
              </a:lnSpc>
              <a:spcBef>
                <a:spcPts val="0"/>
              </a:spcBef>
              <a:spcAft>
                <a:spcPts val="0"/>
              </a:spcAft>
              <a:buNone/>
              <a:defRPr sz="3000">
                <a:latin typeface="Redressed"/>
                <a:ea typeface="Redressed"/>
                <a:cs typeface="Redressed"/>
                <a:sym typeface="Redressed"/>
              </a:defRPr>
            </a:lvl7pPr>
            <a:lvl8pPr lvl="7" rtl="0">
              <a:lnSpc>
                <a:spcPct val="100000"/>
              </a:lnSpc>
              <a:spcBef>
                <a:spcPts val="0"/>
              </a:spcBef>
              <a:spcAft>
                <a:spcPts val="0"/>
              </a:spcAft>
              <a:buNone/>
              <a:defRPr sz="3000">
                <a:latin typeface="Redressed"/>
                <a:ea typeface="Redressed"/>
                <a:cs typeface="Redressed"/>
                <a:sym typeface="Redressed"/>
              </a:defRPr>
            </a:lvl8pPr>
            <a:lvl9pPr lvl="8" rtl="0">
              <a:lnSpc>
                <a:spcPct val="100000"/>
              </a:lnSpc>
              <a:spcBef>
                <a:spcPts val="0"/>
              </a:spcBef>
              <a:spcAft>
                <a:spcPts val="0"/>
              </a:spcAft>
              <a:buNone/>
              <a:defRPr sz="3000">
                <a:latin typeface="Redressed"/>
                <a:ea typeface="Redressed"/>
                <a:cs typeface="Redressed"/>
                <a:sym typeface="Redressed"/>
              </a:defRPr>
            </a:lvl9pPr>
          </a:lstStyle>
          <a:p>
            <a:endParaRPr/>
          </a:p>
        </p:txBody>
      </p:sp>
      <p:grpSp>
        <p:nvGrpSpPr>
          <p:cNvPr id="241" name="Google Shape;241;p39"/>
          <p:cNvGrpSpPr/>
          <p:nvPr/>
        </p:nvGrpSpPr>
        <p:grpSpPr>
          <a:xfrm>
            <a:off x="559239" y="399869"/>
            <a:ext cx="8025522" cy="4343762"/>
            <a:chOff x="559239" y="399869"/>
            <a:chExt cx="8025522" cy="4343762"/>
          </a:xfrm>
        </p:grpSpPr>
        <p:grpSp>
          <p:nvGrpSpPr>
            <p:cNvPr id="242" name="Google Shape;242;p39"/>
            <p:cNvGrpSpPr/>
            <p:nvPr/>
          </p:nvGrpSpPr>
          <p:grpSpPr>
            <a:xfrm>
              <a:off x="559239" y="399869"/>
              <a:ext cx="8025522" cy="4343762"/>
              <a:chOff x="670921" y="199600"/>
              <a:chExt cx="8025522" cy="4343762"/>
            </a:xfrm>
          </p:grpSpPr>
          <p:sp>
            <p:nvSpPr>
              <p:cNvPr id="243" name="Google Shape;243;p39"/>
              <p:cNvSpPr/>
              <p:nvPr/>
            </p:nvSpPr>
            <p:spPr>
              <a:xfrm>
                <a:off x="670921" y="199600"/>
                <a:ext cx="8025522" cy="4343762"/>
              </a:xfrm>
              <a:custGeom>
                <a:avLst/>
                <a:gdLst/>
                <a:ahLst/>
                <a:cxnLst/>
                <a:rect l="l" t="t" r="r" b="b"/>
                <a:pathLst>
                  <a:path w="69927" h="36086" extrusionOk="0">
                    <a:moveTo>
                      <a:pt x="222" y="206"/>
                    </a:moveTo>
                    <a:lnTo>
                      <a:pt x="56543" y="255"/>
                    </a:lnTo>
                    <a:lnTo>
                      <a:pt x="69665" y="268"/>
                    </a:lnTo>
                    <a:cubicBezTo>
                      <a:pt x="69661" y="5585"/>
                      <a:pt x="69657" y="10907"/>
                      <a:pt x="69653" y="16229"/>
                    </a:cubicBezTo>
                    <a:cubicBezTo>
                      <a:pt x="69649" y="22249"/>
                      <a:pt x="69632" y="28145"/>
                      <a:pt x="69706" y="33553"/>
                    </a:cubicBezTo>
                    <a:cubicBezTo>
                      <a:pt x="69724" y="34904"/>
                      <a:pt x="69753" y="35641"/>
                      <a:pt x="69784" y="35863"/>
                    </a:cubicBezTo>
                    <a:lnTo>
                      <a:pt x="69784" y="35863"/>
                    </a:lnTo>
                    <a:cubicBezTo>
                      <a:pt x="69729" y="35857"/>
                      <a:pt x="69545" y="35851"/>
                      <a:pt x="69300" y="35851"/>
                    </a:cubicBezTo>
                    <a:lnTo>
                      <a:pt x="34714" y="35880"/>
                    </a:lnTo>
                    <a:lnTo>
                      <a:pt x="201" y="35880"/>
                    </a:lnTo>
                    <a:cubicBezTo>
                      <a:pt x="209" y="24058"/>
                      <a:pt x="213" y="12216"/>
                      <a:pt x="222" y="346"/>
                    </a:cubicBezTo>
                    <a:lnTo>
                      <a:pt x="222" y="206"/>
                    </a:lnTo>
                    <a:close/>
                    <a:moveTo>
                      <a:pt x="17" y="1"/>
                    </a:moveTo>
                    <a:lnTo>
                      <a:pt x="17" y="8737"/>
                    </a:lnTo>
                    <a:cubicBezTo>
                      <a:pt x="12" y="17579"/>
                      <a:pt x="4" y="26775"/>
                      <a:pt x="0" y="36081"/>
                    </a:cubicBezTo>
                    <a:lnTo>
                      <a:pt x="18030" y="36085"/>
                    </a:lnTo>
                    <a:lnTo>
                      <a:pt x="35809" y="36065"/>
                    </a:lnTo>
                    <a:cubicBezTo>
                      <a:pt x="47540" y="36036"/>
                      <a:pt x="58960" y="35983"/>
                      <a:pt x="69550" y="35876"/>
                    </a:cubicBezTo>
                    <a:cubicBezTo>
                      <a:pt x="69680" y="35875"/>
                      <a:pt x="69755" y="35872"/>
                      <a:pt x="69785" y="35869"/>
                    </a:cubicBezTo>
                    <a:lnTo>
                      <a:pt x="69785" y="35869"/>
                    </a:lnTo>
                    <a:cubicBezTo>
                      <a:pt x="69792" y="35913"/>
                      <a:pt x="69798" y="35935"/>
                      <a:pt x="69805" y="35935"/>
                    </a:cubicBezTo>
                    <a:cubicBezTo>
                      <a:pt x="69865" y="35935"/>
                      <a:pt x="69926" y="34067"/>
                      <a:pt x="69924" y="31046"/>
                    </a:cubicBezTo>
                    <a:cubicBezTo>
                      <a:pt x="69924" y="20706"/>
                      <a:pt x="69924" y="10362"/>
                      <a:pt x="69920" y="13"/>
                    </a:cubicBezTo>
                    <a:lnTo>
                      <a:pt x="17"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44" name="Google Shape;244;p39"/>
              <p:cNvSpPr/>
              <p:nvPr/>
            </p:nvSpPr>
            <p:spPr>
              <a:xfrm>
                <a:off x="868378" y="368381"/>
                <a:ext cx="7630609" cy="4006178"/>
              </a:xfrm>
              <a:custGeom>
                <a:avLst/>
                <a:gdLst/>
                <a:ahLst/>
                <a:cxnLst/>
                <a:rect l="l" t="t" r="r" b="b"/>
                <a:pathLst>
                  <a:path w="69927" h="36086" extrusionOk="0">
                    <a:moveTo>
                      <a:pt x="222" y="206"/>
                    </a:moveTo>
                    <a:lnTo>
                      <a:pt x="56543" y="255"/>
                    </a:lnTo>
                    <a:lnTo>
                      <a:pt x="69665" y="268"/>
                    </a:lnTo>
                    <a:cubicBezTo>
                      <a:pt x="69661" y="5585"/>
                      <a:pt x="69657" y="10907"/>
                      <a:pt x="69653" y="16229"/>
                    </a:cubicBezTo>
                    <a:cubicBezTo>
                      <a:pt x="69649" y="22249"/>
                      <a:pt x="69632" y="28145"/>
                      <a:pt x="69706" y="33553"/>
                    </a:cubicBezTo>
                    <a:cubicBezTo>
                      <a:pt x="69724" y="34904"/>
                      <a:pt x="69753" y="35641"/>
                      <a:pt x="69784" y="35863"/>
                    </a:cubicBezTo>
                    <a:lnTo>
                      <a:pt x="69784" y="35863"/>
                    </a:lnTo>
                    <a:cubicBezTo>
                      <a:pt x="69729" y="35857"/>
                      <a:pt x="69545" y="35851"/>
                      <a:pt x="69300" y="35851"/>
                    </a:cubicBezTo>
                    <a:lnTo>
                      <a:pt x="34714" y="35880"/>
                    </a:lnTo>
                    <a:lnTo>
                      <a:pt x="201" y="35880"/>
                    </a:lnTo>
                    <a:cubicBezTo>
                      <a:pt x="209" y="24058"/>
                      <a:pt x="213" y="12216"/>
                      <a:pt x="222" y="346"/>
                    </a:cubicBezTo>
                    <a:lnTo>
                      <a:pt x="222" y="206"/>
                    </a:lnTo>
                    <a:close/>
                    <a:moveTo>
                      <a:pt x="17" y="1"/>
                    </a:moveTo>
                    <a:lnTo>
                      <a:pt x="17" y="8737"/>
                    </a:lnTo>
                    <a:cubicBezTo>
                      <a:pt x="12" y="17579"/>
                      <a:pt x="4" y="26775"/>
                      <a:pt x="0" y="36081"/>
                    </a:cubicBezTo>
                    <a:lnTo>
                      <a:pt x="18030" y="36085"/>
                    </a:lnTo>
                    <a:lnTo>
                      <a:pt x="35809" y="36065"/>
                    </a:lnTo>
                    <a:cubicBezTo>
                      <a:pt x="47540" y="36036"/>
                      <a:pt x="58960" y="35983"/>
                      <a:pt x="69550" y="35876"/>
                    </a:cubicBezTo>
                    <a:cubicBezTo>
                      <a:pt x="69680" y="35875"/>
                      <a:pt x="69755" y="35872"/>
                      <a:pt x="69785" y="35869"/>
                    </a:cubicBezTo>
                    <a:lnTo>
                      <a:pt x="69785" y="35869"/>
                    </a:lnTo>
                    <a:cubicBezTo>
                      <a:pt x="69792" y="35913"/>
                      <a:pt x="69798" y="35935"/>
                      <a:pt x="69805" y="35935"/>
                    </a:cubicBezTo>
                    <a:cubicBezTo>
                      <a:pt x="69865" y="35935"/>
                      <a:pt x="69926" y="34067"/>
                      <a:pt x="69924" y="31046"/>
                    </a:cubicBezTo>
                    <a:cubicBezTo>
                      <a:pt x="69924" y="20706"/>
                      <a:pt x="69924" y="10362"/>
                      <a:pt x="69920" y="13"/>
                    </a:cubicBezTo>
                    <a:lnTo>
                      <a:pt x="17"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grpSp>
        <p:grpSp>
          <p:nvGrpSpPr>
            <p:cNvPr id="245" name="Google Shape;245;p39"/>
            <p:cNvGrpSpPr/>
            <p:nvPr/>
          </p:nvGrpSpPr>
          <p:grpSpPr>
            <a:xfrm>
              <a:off x="8346195" y="4281845"/>
              <a:ext cx="237862" cy="415631"/>
              <a:chOff x="-869048" y="790436"/>
              <a:chExt cx="160881" cy="281117"/>
            </a:xfrm>
          </p:grpSpPr>
          <p:sp>
            <p:nvSpPr>
              <p:cNvPr id="246" name="Google Shape;246;p39"/>
              <p:cNvSpPr/>
              <p:nvPr/>
            </p:nvSpPr>
            <p:spPr>
              <a:xfrm>
                <a:off x="-823989" y="926857"/>
                <a:ext cx="15372" cy="7712"/>
              </a:xfrm>
              <a:custGeom>
                <a:avLst/>
                <a:gdLst/>
                <a:ahLst/>
                <a:cxnLst/>
                <a:rect l="l" t="t" r="r" b="b"/>
                <a:pathLst>
                  <a:path w="189" h="151" extrusionOk="0">
                    <a:moveTo>
                      <a:pt x="42" y="1"/>
                    </a:moveTo>
                    <a:cubicBezTo>
                      <a:pt x="32" y="1"/>
                      <a:pt x="23" y="7"/>
                      <a:pt x="12" y="26"/>
                    </a:cubicBezTo>
                    <a:cubicBezTo>
                      <a:pt x="8" y="42"/>
                      <a:pt x="4" y="55"/>
                      <a:pt x="0" y="71"/>
                    </a:cubicBezTo>
                    <a:cubicBezTo>
                      <a:pt x="9" y="121"/>
                      <a:pt x="18" y="150"/>
                      <a:pt x="28" y="150"/>
                    </a:cubicBezTo>
                    <a:cubicBezTo>
                      <a:pt x="32" y="150"/>
                      <a:pt x="37" y="146"/>
                      <a:pt x="41" y="137"/>
                    </a:cubicBezTo>
                    <a:cubicBezTo>
                      <a:pt x="50" y="120"/>
                      <a:pt x="57" y="110"/>
                      <a:pt x="64" y="110"/>
                    </a:cubicBezTo>
                    <a:cubicBezTo>
                      <a:pt x="71" y="110"/>
                      <a:pt x="78" y="119"/>
                      <a:pt x="86" y="137"/>
                    </a:cubicBezTo>
                    <a:cubicBezTo>
                      <a:pt x="90" y="146"/>
                      <a:pt x="95" y="151"/>
                      <a:pt x="100" y="151"/>
                    </a:cubicBezTo>
                    <a:cubicBezTo>
                      <a:pt x="105" y="151"/>
                      <a:pt x="111" y="145"/>
                      <a:pt x="115" y="137"/>
                    </a:cubicBezTo>
                    <a:cubicBezTo>
                      <a:pt x="122" y="127"/>
                      <a:pt x="130" y="119"/>
                      <a:pt x="139" y="119"/>
                    </a:cubicBezTo>
                    <a:cubicBezTo>
                      <a:pt x="146" y="119"/>
                      <a:pt x="153" y="124"/>
                      <a:pt x="160" y="137"/>
                    </a:cubicBezTo>
                    <a:cubicBezTo>
                      <a:pt x="163" y="143"/>
                      <a:pt x="166" y="146"/>
                      <a:pt x="169" y="146"/>
                    </a:cubicBezTo>
                    <a:cubicBezTo>
                      <a:pt x="174" y="146"/>
                      <a:pt x="179" y="136"/>
                      <a:pt x="185" y="112"/>
                    </a:cubicBezTo>
                    <a:cubicBezTo>
                      <a:pt x="189" y="87"/>
                      <a:pt x="189" y="59"/>
                      <a:pt x="185" y="34"/>
                    </a:cubicBezTo>
                    <a:cubicBezTo>
                      <a:pt x="181" y="30"/>
                      <a:pt x="177" y="26"/>
                      <a:pt x="177" y="26"/>
                    </a:cubicBezTo>
                    <a:cubicBezTo>
                      <a:pt x="175" y="26"/>
                      <a:pt x="174" y="26"/>
                      <a:pt x="172" y="26"/>
                    </a:cubicBezTo>
                    <a:cubicBezTo>
                      <a:pt x="146" y="26"/>
                      <a:pt x="122" y="2"/>
                      <a:pt x="99" y="2"/>
                    </a:cubicBezTo>
                    <a:cubicBezTo>
                      <a:pt x="91" y="2"/>
                      <a:pt x="82" y="5"/>
                      <a:pt x="74" y="14"/>
                    </a:cubicBezTo>
                    <a:cubicBezTo>
                      <a:pt x="72" y="14"/>
                      <a:pt x="71" y="15"/>
                      <a:pt x="70" y="15"/>
                    </a:cubicBezTo>
                    <a:cubicBezTo>
                      <a:pt x="64" y="15"/>
                      <a:pt x="61" y="9"/>
                      <a:pt x="58" y="5"/>
                    </a:cubicBezTo>
                    <a:cubicBezTo>
                      <a:pt x="52" y="2"/>
                      <a:pt x="47"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47" name="Google Shape;247;p39"/>
              <p:cNvSpPr/>
              <p:nvPr/>
            </p:nvSpPr>
            <p:spPr>
              <a:xfrm>
                <a:off x="-793651" y="926500"/>
                <a:ext cx="10086" cy="7814"/>
              </a:xfrm>
              <a:custGeom>
                <a:avLst/>
                <a:gdLst/>
                <a:ahLst/>
                <a:cxnLst/>
                <a:rect l="l" t="t" r="r" b="b"/>
                <a:pathLst>
                  <a:path w="124" h="153" extrusionOk="0">
                    <a:moveTo>
                      <a:pt x="87" y="0"/>
                    </a:moveTo>
                    <a:lnTo>
                      <a:pt x="17" y="12"/>
                    </a:lnTo>
                    <a:lnTo>
                      <a:pt x="13" y="12"/>
                    </a:lnTo>
                    <a:cubicBezTo>
                      <a:pt x="5" y="16"/>
                      <a:pt x="0" y="33"/>
                      <a:pt x="0" y="70"/>
                    </a:cubicBezTo>
                    <a:cubicBezTo>
                      <a:pt x="0" y="107"/>
                      <a:pt x="5" y="144"/>
                      <a:pt x="13" y="144"/>
                    </a:cubicBezTo>
                    <a:cubicBezTo>
                      <a:pt x="19" y="147"/>
                      <a:pt x="31" y="153"/>
                      <a:pt x="42" y="153"/>
                    </a:cubicBezTo>
                    <a:cubicBezTo>
                      <a:pt x="45" y="153"/>
                      <a:pt x="47" y="153"/>
                      <a:pt x="50" y="152"/>
                    </a:cubicBezTo>
                    <a:cubicBezTo>
                      <a:pt x="59" y="146"/>
                      <a:pt x="70" y="121"/>
                      <a:pt x="81" y="121"/>
                    </a:cubicBezTo>
                    <a:cubicBezTo>
                      <a:pt x="84" y="121"/>
                      <a:pt x="88" y="124"/>
                      <a:pt x="91" y="131"/>
                    </a:cubicBezTo>
                    <a:cubicBezTo>
                      <a:pt x="92" y="133"/>
                      <a:pt x="92" y="134"/>
                      <a:pt x="93" y="134"/>
                    </a:cubicBezTo>
                    <a:cubicBezTo>
                      <a:pt x="98" y="134"/>
                      <a:pt x="104" y="121"/>
                      <a:pt x="107" y="111"/>
                    </a:cubicBezTo>
                    <a:cubicBezTo>
                      <a:pt x="119" y="90"/>
                      <a:pt x="124" y="70"/>
                      <a:pt x="119" y="45"/>
                    </a:cubicBezTo>
                    <a:cubicBezTo>
                      <a:pt x="119" y="8"/>
                      <a:pt x="111" y="0"/>
                      <a:pt x="107" y="0"/>
                    </a:cubicBezTo>
                    <a:cubicBezTo>
                      <a:pt x="99" y="0"/>
                      <a:pt x="91" y="0"/>
                      <a:pt x="87" y="4"/>
                    </a:cubicBezTo>
                    <a:lnTo>
                      <a:pt x="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48" name="Google Shape;248;p39"/>
              <p:cNvSpPr/>
              <p:nvPr/>
            </p:nvSpPr>
            <p:spPr>
              <a:xfrm>
                <a:off x="-783321" y="926909"/>
                <a:ext cx="5124" cy="5465"/>
              </a:xfrm>
              <a:custGeom>
                <a:avLst/>
                <a:gdLst/>
                <a:ahLst/>
                <a:cxnLst/>
                <a:rect l="l" t="t" r="r" b="b"/>
                <a:pathLst>
                  <a:path w="63" h="107" extrusionOk="0">
                    <a:moveTo>
                      <a:pt x="26" y="0"/>
                    </a:moveTo>
                    <a:cubicBezTo>
                      <a:pt x="15" y="0"/>
                      <a:pt x="8" y="3"/>
                      <a:pt x="1" y="70"/>
                    </a:cubicBezTo>
                    <a:cubicBezTo>
                      <a:pt x="13" y="95"/>
                      <a:pt x="25" y="107"/>
                      <a:pt x="36" y="107"/>
                    </a:cubicBezTo>
                    <a:cubicBezTo>
                      <a:pt x="43" y="107"/>
                      <a:pt x="50" y="102"/>
                      <a:pt x="58" y="95"/>
                    </a:cubicBezTo>
                    <a:cubicBezTo>
                      <a:pt x="58" y="82"/>
                      <a:pt x="62" y="70"/>
                      <a:pt x="62" y="58"/>
                    </a:cubicBezTo>
                    <a:cubicBezTo>
                      <a:pt x="62" y="45"/>
                      <a:pt x="58" y="33"/>
                      <a:pt x="58" y="21"/>
                    </a:cubicBezTo>
                    <a:cubicBezTo>
                      <a:pt x="46" y="8"/>
                      <a:pt x="38" y="0"/>
                      <a:pt x="29" y="0"/>
                    </a:cubicBezTo>
                    <a:cubicBezTo>
                      <a:pt x="28" y="0"/>
                      <a:pt x="27" y="0"/>
                      <a:pt x="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49" name="Google Shape;249;p39"/>
              <p:cNvSpPr/>
              <p:nvPr/>
            </p:nvSpPr>
            <p:spPr>
              <a:xfrm>
                <a:off x="-777628" y="926347"/>
                <a:ext cx="4067" cy="6640"/>
              </a:xfrm>
              <a:custGeom>
                <a:avLst/>
                <a:gdLst/>
                <a:ahLst/>
                <a:cxnLst/>
                <a:rect l="l" t="t" r="r" b="b"/>
                <a:pathLst>
                  <a:path w="50" h="130" extrusionOk="0">
                    <a:moveTo>
                      <a:pt x="30" y="1"/>
                    </a:moveTo>
                    <a:cubicBezTo>
                      <a:pt x="19" y="1"/>
                      <a:pt x="10" y="20"/>
                      <a:pt x="0" y="69"/>
                    </a:cubicBezTo>
                    <a:cubicBezTo>
                      <a:pt x="11" y="107"/>
                      <a:pt x="19" y="130"/>
                      <a:pt x="29" y="130"/>
                    </a:cubicBezTo>
                    <a:cubicBezTo>
                      <a:pt x="34" y="130"/>
                      <a:pt x="39" y="122"/>
                      <a:pt x="46" y="106"/>
                    </a:cubicBezTo>
                    <a:cubicBezTo>
                      <a:pt x="50" y="89"/>
                      <a:pt x="50" y="69"/>
                      <a:pt x="50" y="52"/>
                    </a:cubicBezTo>
                    <a:cubicBezTo>
                      <a:pt x="50" y="36"/>
                      <a:pt x="46" y="19"/>
                      <a:pt x="41" y="7"/>
                    </a:cubicBezTo>
                    <a:cubicBezTo>
                      <a:pt x="37" y="3"/>
                      <a:pt x="33"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50" name="Google Shape;250;p39"/>
              <p:cNvSpPr/>
              <p:nvPr/>
            </p:nvSpPr>
            <p:spPr>
              <a:xfrm>
                <a:off x="-802354" y="927368"/>
                <a:ext cx="3091" cy="6946"/>
              </a:xfrm>
              <a:custGeom>
                <a:avLst/>
                <a:gdLst/>
                <a:ahLst/>
                <a:cxnLst/>
                <a:rect l="l" t="t" r="r" b="b"/>
                <a:pathLst>
                  <a:path w="38" h="136" extrusionOk="0">
                    <a:moveTo>
                      <a:pt x="18" y="0"/>
                    </a:moveTo>
                    <a:cubicBezTo>
                      <a:pt x="13" y="0"/>
                      <a:pt x="9" y="18"/>
                      <a:pt x="1" y="53"/>
                    </a:cubicBezTo>
                    <a:cubicBezTo>
                      <a:pt x="1" y="102"/>
                      <a:pt x="9" y="131"/>
                      <a:pt x="17" y="135"/>
                    </a:cubicBezTo>
                    <a:cubicBezTo>
                      <a:pt x="18" y="135"/>
                      <a:pt x="18" y="135"/>
                      <a:pt x="19" y="135"/>
                    </a:cubicBezTo>
                    <a:cubicBezTo>
                      <a:pt x="27" y="135"/>
                      <a:pt x="34" y="110"/>
                      <a:pt x="38" y="53"/>
                    </a:cubicBezTo>
                    <a:cubicBezTo>
                      <a:pt x="27" y="18"/>
                      <a:pt x="22"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51" name="Google Shape;251;p39"/>
              <p:cNvSpPr/>
              <p:nvPr/>
            </p:nvSpPr>
            <p:spPr>
              <a:xfrm>
                <a:off x="-797962" y="927521"/>
                <a:ext cx="3416" cy="6997"/>
              </a:xfrm>
              <a:custGeom>
                <a:avLst/>
                <a:gdLst/>
                <a:ahLst/>
                <a:cxnLst/>
                <a:rect l="l" t="t" r="r" b="b"/>
                <a:pathLst>
                  <a:path w="42" h="137" extrusionOk="0">
                    <a:moveTo>
                      <a:pt x="21" y="1"/>
                    </a:moveTo>
                    <a:cubicBezTo>
                      <a:pt x="8" y="1"/>
                      <a:pt x="4" y="25"/>
                      <a:pt x="4" y="58"/>
                    </a:cubicBezTo>
                    <a:cubicBezTo>
                      <a:pt x="0" y="83"/>
                      <a:pt x="4" y="111"/>
                      <a:pt x="21" y="136"/>
                    </a:cubicBezTo>
                    <a:cubicBezTo>
                      <a:pt x="21" y="136"/>
                      <a:pt x="22" y="136"/>
                      <a:pt x="22" y="136"/>
                    </a:cubicBezTo>
                    <a:cubicBezTo>
                      <a:pt x="30" y="136"/>
                      <a:pt x="37" y="109"/>
                      <a:pt x="37" y="70"/>
                    </a:cubicBezTo>
                    <a:cubicBezTo>
                      <a:pt x="41" y="58"/>
                      <a:pt x="37" y="42"/>
                      <a:pt x="37" y="29"/>
                    </a:cubicBezTo>
                    <a:cubicBezTo>
                      <a:pt x="33" y="21"/>
                      <a:pt x="29" y="9"/>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52" name="Google Shape;252;p39"/>
              <p:cNvSpPr/>
              <p:nvPr/>
            </p:nvSpPr>
            <p:spPr>
              <a:xfrm>
                <a:off x="-806339" y="927113"/>
                <a:ext cx="3091" cy="6282"/>
              </a:xfrm>
              <a:custGeom>
                <a:avLst/>
                <a:gdLst/>
                <a:ahLst/>
                <a:cxnLst/>
                <a:rect l="l" t="t" r="r" b="b"/>
                <a:pathLst>
                  <a:path w="38" h="123" extrusionOk="0">
                    <a:moveTo>
                      <a:pt x="17" y="0"/>
                    </a:moveTo>
                    <a:cubicBezTo>
                      <a:pt x="13" y="9"/>
                      <a:pt x="9" y="21"/>
                      <a:pt x="5" y="33"/>
                    </a:cubicBezTo>
                    <a:cubicBezTo>
                      <a:pt x="1" y="50"/>
                      <a:pt x="1" y="66"/>
                      <a:pt x="5" y="82"/>
                    </a:cubicBezTo>
                    <a:cubicBezTo>
                      <a:pt x="7" y="108"/>
                      <a:pt x="15" y="123"/>
                      <a:pt x="22" y="123"/>
                    </a:cubicBezTo>
                    <a:cubicBezTo>
                      <a:pt x="26" y="123"/>
                      <a:pt x="30" y="118"/>
                      <a:pt x="33" y="107"/>
                    </a:cubicBezTo>
                    <a:cubicBezTo>
                      <a:pt x="33" y="82"/>
                      <a:pt x="37" y="62"/>
                      <a:pt x="37" y="41"/>
                    </a:cubicBezTo>
                    <a:cubicBezTo>
                      <a:pt x="37" y="29"/>
                      <a:pt x="33" y="21"/>
                      <a:pt x="29" y="9"/>
                    </a:cubicBezTo>
                    <a:cubicBezTo>
                      <a:pt x="25" y="4"/>
                      <a:pt x="21" y="4"/>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53" name="Google Shape;253;p39"/>
              <p:cNvSpPr/>
              <p:nvPr/>
            </p:nvSpPr>
            <p:spPr>
              <a:xfrm>
                <a:off x="-804631" y="1005717"/>
                <a:ext cx="30419" cy="8989"/>
              </a:xfrm>
              <a:custGeom>
                <a:avLst/>
                <a:gdLst/>
                <a:ahLst/>
                <a:cxnLst/>
                <a:rect l="l" t="t" r="r" b="b"/>
                <a:pathLst>
                  <a:path w="374" h="176" extrusionOk="0">
                    <a:moveTo>
                      <a:pt x="357" y="0"/>
                    </a:moveTo>
                    <a:cubicBezTo>
                      <a:pt x="328" y="0"/>
                      <a:pt x="295" y="0"/>
                      <a:pt x="271" y="4"/>
                    </a:cubicBezTo>
                    <a:cubicBezTo>
                      <a:pt x="213" y="16"/>
                      <a:pt x="160" y="29"/>
                      <a:pt x="111" y="45"/>
                    </a:cubicBezTo>
                    <a:cubicBezTo>
                      <a:pt x="99" y="49"/>
                      <a:pt x="85" y="51"/>
                      <a:pt x="72" y="51"/>
                    </a:cubicBezTo>
                    <a:cubicBezTo>
                      <a:pt x="60" y="51"/>
                      <a:pt x="47" y="49"/>
                      <a:pt x="37" y="45"/>
                    </a:cubicBezTo>
                    <a:cubicBezTo>
                      <a:pt x="21" y="45"/>
                      <a:pt x="8" y="45"/>
                      <a:pt x="0" y="90"/>
                    </a:cubicBezTo>
                    <a:cubicBezTo>
                      <a:pt x="4" y="156"/>
                      <a:pt x="12" y="156"/>
                      <a:pt x="21" y="164"/>
                    </a:cubicBezTo>
                    <a:cubicBezTo>
                      <a:pt x="26" y="170"/>
                      <a:pt x="32" y="176"/>
                      <a:pt x="38" y="176"/>
                    </a:cubicBezTo>
                    <a:cubicBezTo>
                      <a:pt x="40" y="176"/>
                      <a:pt x="43" y="175"/>
                      <a:pt x="45" y="172"/>
                    </a:cubicBezTo>
                    <a:cubicBezTo>
                      <a:pt x="55" y="162"/>
                      <a:pt x="65" y="159"/>
                      <a:pt x="74" y="159"/>
                    </a:cubicBezTo>
                    <a:cubicBezTo>
                      <a:pt x="83" y="159"/>
                      <a:pt x="92" y="162"/>
                      <a:pt x="103" y="164"/>
                    </a:cubicBezTo>
                    <a:cubicBezTo>
                      <a:pt x="107" y="166"/>
                      <a:pt x="111" y="167"/>
                      <a:pt x="115" y="167"/>
                    </a:cubicBezTo>
                    <a:cubicBezTo>
                      <a:pt x="127" y="167"/>
                      <a:pt x="140" y="160"/>
                      <a:pt x="152" y="160"/>
                    </a:cubicBezTo>
                    <a:lnTo>
                      <a:pt x="263" y="144"/>
                    </a:lnTo>
                    <a:cubicBezTo>
                      <a:pt x="271" y="140"/>
                      <a:pt x="275" y="140"/>
                      <a:pt x="283" y="135"/>
                    </a:cubicBezTo>
                    <a:cubicBezTo>
                      <a:pt x="292" y="131"/>
                      <a:pt x="301" y="123"/>
                      <a:pt x="310" y="123"/>
                    </a:cubicBezTo>
                    <a:cubicBezTo>
                      <a:pt x="317" y="123"/>
                      <a:pt x="325" y="129"/>
                      <a:pt x="332" y="148"/>
                    </a:cubicBezTo>
                    <a:cubicBezTo>
                      <a:pt x="338" y="159"/>
                      <a:pt x="343" y="164"/>
                      <a:pt x="347" y="164"/>
                    </a:cubicBezTo>
                    <a:cubicBezTo>
                      <a:pt x="357" y="164"/>
                      <a:pt x="363" y="130"/>
                      <a:pt x="369" y="82"/>
                    </a:cubicBezTo>
                    <a:cubicBezTo>
                      <a:pt x="373" y="57"/>
                      <a:pt x="369" y="33"/>
                      <a:pt x="361" y="4"/>
                    </a:cubicBezTo>
                    <a:cubicBezTo>
                      <a:pt x="361" y="4"/>
                      <a:pt x="357"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54" name="Google Shape;254;p39"/>
              <p:cNvSpPr/>
              <p:nvPr/>
            </p:nvSpPr>
            <p:spPr>
              <a:xfrm>
                <a:off x="-774293" y="1005258"/>
                <a:ext cx="4067" cy="6997"/>
              </a:xfrm>
              <a:custGeom>
                <a:avLst/>
                <a:gdLst/>
                <a:ahLst/>
                <a:cxnLst/>
                <a:rect l="l" t="t" r="r" b="b"/>
                <a:pathLst>
                  <a:path w="50" h="137" extrusionOk="0">
                    <a:moveTo>
                      <a:pt x="25" y="0"/>
                    </a:moveTo>
                    <a:cubicBezTo>
                      <a:pt x="17" y="0"/>
                      <a:pt x="9" y="14"/>
                      <a:pt x="0" y="50"/>
                    </a:cubicBezTo>
                    <a:cubicBezTo>
                      <a:pt x="6" y="119"/>
                      <a:pt x="15" y="136"/>
                      <a:pt x="24" y="136"/>
                    </a:cubicBezTo>
                    <a:cubicBezTo>
                      <a:pt x="29" y="136"/>
                      <a:pt x="33" y="132"/>
                      <a:pt x="37" y="128"/>
                    </a:cubicBezTo>
                    <a:cubicBezTo>
                      <a:pt x="50" y="116"/>
                      <a:pt x="50" y="91"/>
                      <a:pt x="50" y="34"/>
                    </a:cubicBezTo>
                    <a:cubicBezTo>
                      <a:pt x="41" y="15"/>
                      <a:pt x="33"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55" name="Google Shape;255;p39"/>
              <p:cNvSpPr/>
              <p:nvPr/>
            </p:nvSpPr>
            <p:spPr>
              <a:xfrm>
                <a:off x="-768600" y="1006381"/>
                <a:ext cx="4067" cy="6793"/>
              </a:xfrm>
              <a:custGeom>
                <a:avLst/>
                <a:gdLst/>
                <a:ahLst/>
                <a:cxnLst/>
                <a:rect l="l" t="t" r="r" b="b"/>
                <a:pathLst>
                  <a:path w="50" h="133" extrusionOk="0">
                    <a:moveTo>
                      <a:pt x="27" y="0"/>
                    </a:moveTo>
                    <a:cubicBezTo>
                      <a:pt x="21" y="0"/>
                      <a:pt x="15" y="8"/>
                      <a:pt x="8" y="12"/>
                    </a:cubicBezTo>
                    <a:cubicBezTo>
                      <a:pt x="4" y="36"/>
                      <a:pt x="0" y="57"/>
                      <a:pt x="8" y="81"/>
                    </a:cubicBezTo>
                    <a:cubicBezTo>
                      <a:pt x="12" y="110"/>
                      <a:pt x="19" y="132"/>
                      <a:pt x="26" y="132"/>
                    </a:cubicBezTo>
                    <a:cubicBezTo>
                      <a:pt x="27" y="132"/>
                      <a:pt x="28" y="132"/>
                      <a:pt x="29" y="131"/>
                    </a:cubicBezTo>
                    <a:cubicBezTo>
                      <a:pt x="41" y="122"/>
                      <a:pt x="45" y="86"/>
                      <a:pt x="49" y="32"/>
                    </a:cubicBezTo>
                    <a:cubicBezTo>
                      <a:pt x="41" y="8"/>
                      <a:pt x="34" y="0"/>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56" name="Google Shape;256;p39"/>
              <p:cNvSpPr/>
              <p:nvPr/>
            </p:nvSpPr>
            <p:spPr>
              <a:xfrm>
                <a:off x="-819353" y="1008169"/>
                <a:ext cx="2440" cy="5312"/>
              </a:xfrm>
              <a:custGeom>
                <a:avLst/>
                <a:gdLst/>
                <a:ahLst/>
                <a:cxnLst/>
                <a:rect l="l" t="t" r="r" b="b"/>
                <a:pathLst>
                  <a:path w="30" h="104" extrusionOk="0">
                    <a:moveTo>
                      <a:pt x="19" y="0"/>
                    </a:moveTo>
                    <a:cubicBezTo>
                      <a:pt x="18" y="0"/>
                      <a:pt x="17" y="1"/>
                      <a:pt x="17" y="1"/>
                    </a:cubicBezTo>
                    <a:cubicBezTo>
                      <a:pt x="13" y="1"/>
                      <a:pt x="5" y="1"/>
                      <a:pt x="1" y="30"/>
                    </a:cubicBezTo>
                    <a:cubicBezTo>
                      <a:pt x="1" y="51"/>
                      <a:pt x="5" y="75"/>
                      <a:pt x="5" y="104"/>
                    </a:cubicBezTo>
                    <a:cubicBezTo>
                      <a:pt x="13" y="96"/>
                      <a:pt x="21" y="96"/>
                      <a:pt x="25" y="87"/>
                    </a:cubicBezTo>
                    <a:cubicBezTo>
                      <a:pt x="29" y="75"/>
                      <a:pt x="29" y="63"/>
                      <a:pt x="29" y="51"/>
                    </a:cubicBezTo>
                    <a:cubicBezTo>
                      <a:pt x="29" y="34"/>
                      <a:pt x="29" y="22"/>
                      <a:pt x="25" y="5"/>
                    </a:cubicBezTo>
                    <a:cubicBezTo>
                      <a:pt x="23" y="1"/>
                      <a:pt x="21"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57" name="Google Shape;257;p39"/>
              <p:cNvSpPr/>
              <p:nvPr/>
            </p:nvSpPr>
            <p:spPr>
              <a:xfrm>
                <a:off x="-784948" y="845495"/>
                <a:ext cx="48801" cy="11543"/>
              </a:xfrm>
              <a:custGeom>
                <a:avLst/>
                <a:gdLst/>
                <a:ahLst/>
                <a:cxnLst/>
                <a:rect l="l" t="t" r="r" b="b"/>
                <a:pathLst>
                  <a:path w="600" h="226" extrusionOk="0">
                    <a:moveTo>
                      <a:pt x="514" y="0"/>
                    </a:moveTo>
                    <a:cubicBezTo>
                      <a:pt x="507" y="0"/>
                      <a:pt x="499" y="21"/>
                      <a:pt x="488" y="64"/>
                    </a:cubicBezTo>
                    <a:cubicBezTo>
                      <a:pt x="477" y="17"/>
                      <a:pt x="465" y="8"/>
                      <a:pt x="452" y="8"/>
                    </a:cubicBezTo>
                    <a:cubicBezTo>
                      <a:pt x="444" y="8"/>
                      <a:pt x="435" y="12"/>
                      <a:pt x="426" y="12"/>
                    </a:cubicBezTo>
                    <a:cubicBezTo>
                      <a:pt x="424" y="12"/>
                      <a:pt x="421" y="11"/>
                      <a:pt x="419" y="10"/>
                    </a:cubicBezTo>
                    <a:cubicBezTo>
                      <a:pt x="417" y="10"/>
                      <a:pt x="416" y="10"/>
                      <a:pt x="414" y="10"/>
                    </a:cubicBezTo>
                    <a:cubicBezTo>
                      <a:pt x="403" y="10"/>
                      <a:pt x="388" y="23"/>
                      <a:pt x="374" y="23"/>
                    </a:cubicBezTo>
                    <a:cubicBezTo>
                      <a:pt x="347" y="25"/>
                      <a:pt x="320" y="35"/>
                      <a:pt x="291" y="35"/>
                    </a:cubicBezTo>
                    <a:cubicBezTo>
                      <a:pt x="275" y="35"/>
                      <a:pt x="259" y="32"/>
                      <a:pt x="242" y="23"/>
                    </a:cubicBezTo>
                    <a:cubicBezTo>
                      <a:pt x="238" y="21"/>
                      <a:pt x="234" y="20"/>
                      <a:pt x="230" y="20"/>
                    </a:cubicBezTo>
                    <a:cubicBezTo>
                      <a:pt x="218" y="20"/>
                      <a:pt x="205" y="28"/>
                      <a:pt x="193" y="31"/>
                    </a:cubicBezTo>
                    <a:cubicBezTo>
                      <a:pt x="185" y="27"/>
                      <a:pt x="177" y="27"/>
                      <a:pt x="172" y="23"/>
                    </a:cubicBezTo>
                    <a:cubicBezTo>
                      <a:pt x="155" y="20"/>
                      <a:pt x="139" y="12"/>
                      <a:pt x="124" y="12"/>
                    </a:cubicBezTo>
                    <a:cubicBezTo>
                      <a:pt x="114" y="12"/>
                      <a:pt x="104" y="15"/>
                      <a:pt x="95" y="27"/>
                    </a:cubicBezTo>
                    <a:cubicBezTo>
                      <a:pt x="88" y="34"/>
                      <a:pt x="81" y="36"/>
                      <a:pt x="74" y="36"/>
                    </a:cubicBezTo>
                    <a:cubicBezTo>
                      <a:pt x="61" y="36"/>
                      <a:pt x="48" y="27"/>
                      <a:pt x="37" y="27"/>
                    </a:cubicBezTo>
                    <a:cubicBezTo>
                      <a:pt x="29" y="27"/>
                      <a:pt x="17" y="31"/>
                      <a:pt x="12" y="39"/>
                    </a:cubicBezTo>
                    <a:cubicBezTo>
                      <a:pt x="8" y="47"/>
                      <a:pt x="4" y="60"/>
                      <a:pt x="4" y="72"/>
                    </a:cubicBezTo>
                    <a:cubicBezTo>
                      <a:pt x="0" y="80"/>
                      <a:pt x="0" y="84"/>
                      <a:pt x="4" y="92"/>
                    </a:cubicBezTo>
                    <a:cubicBezTo>
                      <a:pt x="4" y="113"/>
                      <a:pt x="4" y="129"/>
                      <a:pt x="4" y="146"/>
                    </a:cubicBezTo>
                    <a:cubicBezTo>
                      <a:pt x="8" y="150"/>
                      <a:pt x="12" y="154"/>
                      <a:pt x="12" y="154"/>
                    </a:cubicBezTo>
                    <a:lnTo>
                      <a:pt x="95" y="142"/>
                    </a:lnTo>
                    <a:cubicBezTo>
                      <a:pt x="95" y="142"/>
                      <a:pt x="99" y="146"/>
                      <a:pt x="103" y="146"/>
                    </a:cubicBezTo>
                    <a:cubicBezTo>
                      <a:pt x="106" y="149"/>
                      <a:pt x="114" y="157"/>
                      <a:pt x="119" y="157"/>
                    </a:cubicBezTo>
                    <a:cubicBezTo>
                      <a:pt x="121" y="157"/>
                      <a:pt x="122" y="156"/>
                      <a:pt x="123" y="154"/>
                    </a:cubicBezTo>
                    <a:cubicBezTo>
                      <a:pt x="130" y="140"/>
                      <a:pt x="145" y="132"/>
                      <a:pt x="160" y="132"/>
                    </a:cubicBezTo>
                    <a:cubicBezTo>
                      <a:pt x="163" y="132"/>
                      <a:pt x="166" y="133"/>
                      <a:pt x="168" y="133"/>
                    </a:cubicBezTo>
                    <a:cubicBezTo>
                      <a:pt x="197" y="142"/>
                      <a:pt x="226" y="158"/>
                      <a:pt x="250" y="170"/>
                    </a:cubicBezTo>
                    <a:cubicBezTo>
                      <a:pt x="283" y="183"/>
                      <a:pt x="308" y="203"/>
                      <a:pt x="337" y="224"/>
                    </a:cubicBezTo>
                    <a:cubicBezTo>
                      <a:pt x="338" y="225"/>
                      <a:pt x="339" y="225"/>
                      <a:pt x="340" y="225"/>
                    </a:cubicBezTo>
                    <a:cubicBezTo>
                      <a:pt x="347" y="225"/>
                      <a:pt x="353" y="211"/>
                      <a:pt x="363" y="211"/>
                    </a:cubicBezTo>
                    <a:cubicBezTo>
                      <a:pt x="363" y="211"/>
                      <a:pt x="364" y="211"/>
                      <a:pt x="365" y="211"/>
                    </a:cubicBezTo>
                    <a:cubicBezTo>
                      <a:pt x="366" y="212"/>
                      <a:pt x="367" y="212"/>
                      <a:pt x="367" y="212"/>
                    </a:cubicBezTo>
                    <a:cubicBezTo>
                      <a:pt x="377" y="212"/>
                      <a:pt x="387" y="193"/>
                      <a:pt x="397" y="193"/>
                    </a:cubicBezTo>
                    <a:cubicBezTo>
                      <a:pt x="403" y="193"/>
                      <a:pt x="409" y="199"/>
                      <a:pt x="415" y="220"/>
                    </a:cubicBezTo>
                    <a:lnTo>
                      <a:pt x="488" y="125"/>
                    </a:lnTo>
                    <a:cubicBezTo>
                      <a:pt x="497" y="158"/>
                      <a:pt x="509" y="162"/>
                      <a:pt x="521" y="166"/>
                    </a:cubicBezTo>
                    <a:cubicBezTo>
                      <a:pt x="531" y="166"/>
                      <a:pt x="549" y="151"/>
                      <a:pt x="566" y="151"/>
                    </a:cubicBezTo>
                    <a:cubicBezTo>
                      <a:pt x="570" y="151"/>
                      <a:pt x="575" y="152"/>
                      <a:pt x="579" y="154"/>
                    </a:cubicBezTo>
                    <a:cubicBezTo>
                      <a:pt x="579" y="154"/>
                      <a:pt x="580" y="154"/>
                      <a:pt x="580" y="154"/>
                    </a:cubicBezTo>
                    <a:cubicBezTo>
                      <a:pt x="588" y="154"/>
                      <a:pt x="595" y="126"/>
                      <a:pt x="599" y="72"/>
                    </a:cubicBezTo>
                    <a:cubicBezTo>
                      <a:pt x="599" y="31"/>
                      <a:pt x="593" y="14"/>
                      <a:pt x="585" y="14"/>
                    </a:cubicBezTo>
                    <a:cubicBezTo>
                      <a:pt x="584" y="14"/>
                      <a:pt x="584" y="14"/>
                      <a:pt x="583" y="14"/>
                    </a:cubicBezTo>
                    <a:cubicBezTo>
                      <a:pt x="575" y="17"/>
                      <a:pt x="566" y="19"/>
                      <a:pt x="558" y="19"/>
                    </a:cubicBezTo>
                    <a:cubicBezTo>
                      <a:pt x="543" y="19"/>
                      <a:pt x="528" y="13"/>
                      <a:pt x="517" y="2"/>
                    </a:cubicBezTo>
                    <a:cubicBezTo>
                      <a:pt x="516" y="1"/>
                      <a:pt x="515"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58" name="Google Shape;258;p39"/>
              <p:cNvSpPr/>
              <p:nvPr/>
            </p:nvSpPr>
            <p:spPr>
              <a:xfrm>
                <a:off x="-810975" y="845597"/>
                <a:ext cx="7727" cy="6384"/>
              </a:xfrm>
              <a:custGeom>
                <a:avLst/>
                <a:gdLst/>
                <a:ahLst/>
                <a:cxnLst/>
                <a:rect l="l" t="t" r="r" b="b"/>
                <a:pathLst>
                  <a:path w="95" h="125" extrusionOk="0">
                    <a:moveTo>
                      <a:pt x="25" y="0"/>
                    </a:moveTo>
                    <a:cubicBezTo>
                      <a:pt x="12" y="8"/>
                      <a:pt x="12" y="8"/>
                      <a:pt x="0" y="66"/>
                    </a:cubicBezTo>
                    <a:cubicBezTo>
                      <a:pt x="4" y="111"/>
                      <a:pt x="12" y="119"/>
                      <a:pt x="21" y="119"/>
                    </a:cubicBezTo>
                    <a:cubicBezTo>
                      <a:pt x="22" y="119"/>
                      <a:pt x="23" y="120"/>
                      <a:pt x="24" y="120"/>
                    </a:cubicBezTo>
                    <a:cubicBezTo>
                      <a:pt x="34" y="120"/>
                      <a:pt x="45" y="108"/>
                      <a:pt x="56" y="108"/>
                    </a:cubicBezTo>
                    <a:cubicBezTo>
                      <a:pt x="62" y="108"/>
                      <a:pt x="68" y="112"/>
                      <a:pt x="74" y="123"/>
                    </a:cubicBezTo>
                    <a:cubicBezTo>
                      <a:pt x="74" y="124"/>
                      <a:pt x="74" y="125"/>
                      <a:pt x="74" y="125"/>
                    </a:cubicBezTo>
                    <a:cubicBezTo>
                      <a:pt x="74" y="125"/>
                      <a:pt x="75" y="122"/>
                      <a:pt x="78" y="119"/>
                    </a:cubicBezTo>
                    <a:cubicBezTo>
                      <a:pt x="86" y="99"/>
                      <a:pt x="94" y="74"/>
                      <a:pt x="90" y="53"/>
                    </a:cubicBezTo>
                    <a:cubicBezTo>
                      <a:pt x="90" y="21"/>
                      <a:pt x="86"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59" name="Google Shape;259;p39"/>
              <p:cNvSpPr/>
              <p:nvPr/>
            </p:nvSpPr>
            <p:spPr>
              <a:xfrm>
                <a:off x="-797636" y="844933"/>
                <a:ext cx="3741" cy="6946"/>
              </a:xfrm>
              <a:custGeom>
                <a:avLst/>
                <a:gdLst/>
                <a:ahLst/>
                <a:cxnLst/>
                <a:rect l="l" t="t" r="r" b="b"/>
                <a:pathLst>
                  <a:path w="46" h="136" extrusionOk="0">
                    <a:moveTo>
                      <a:pt x="34" y="0"/>
                    </a:moveTo>
                    <a:cubicBezTo>
                      <a:pt x="34" y="0"/>
                      <a:pt x="33" y="0"/>
                      <a:pt x="33" y="1"/>
                    </a:cubicBezTo>
                    <a:cubicBezTo>
                      <a:pt x="21" y="9"/>
                      <a:pt x="13" y="21"/>
                      <a:pt x="8" y="34"/>
                    </a:cubicBezTo>
                    <a:cubicBezTo>
                      <a:pt x="0" y="62"/>
                      <a:pt x="4" y="95"/>
                      <a:pt x="13" y="124"/>
                    </a:cubicBezTo>
                    <a:cubicBezTo>
                      <a:pt x="18" y="130"/>
                      <a:pt x="22" y="136"/>
                      <a:pt x="27" y="136"/>
                    </a:cubicBezTo>
                    <a:cubicBezTo>
                      <a:pt x="29" y="136"/>
                      <a:pt x="31" y="135"/>
                      <a:pt x="33" y="132"/>
                    </a:cubicBezTo>
                    <a:cubicBezTo>
                      <a:pt x="41" y="112"/>
                      <a:pt x="45" y="87"/>
                      <a:pt x="45" y="66"/>
                    </a:cubicBezTo>
                    <a:cubicBezTo>
                      <a:pt x="42" y="21"/>
                      <a:pt x="38"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60" name="Google Shape;260;p39"/>
              <p:cNvSpPr/>
              <p:nvPr/>
            </p:nvSpPr>
            <p:spPr>
              <a:xfrm>
                <a:off x="-792350" y="845801"/>
                <a:ext cx="3416" cy="7253"/>
              </a:xfrm>
              <a:custGeom>
                <a:avLst/>
                <a:gdLst/>
                <a:ahLst/>
                <a:cxnLst/>
                <a:rect l="l" t="t" r="r" b="b"/>
                <a:pathLst>
                  <a:path w="42" h="142" extrusionOk="0">
                    <a:moveTo>
                      <a:pt x="20" y="0"/>
                    </a:moveTo>
                    <a:cubicBezTo>
                      <a:pt x="15" y="0"/>
                      <a:pt x="10" y="6"/>
                      <a:pt x="5" y="13"/>
                    </a:cubicBezTo>
                    <a:cubicBezTo>
                      <a:pt x="1" y="33"/>
                      <a:pt x="1" y="54"/>
                      <a:pt x="1" y="74"/>
                    </a:cubicBezTo>
                    <a:cubicBezTo>
                      <a:pt x="5" y="111"/>
                      <a:pt x="15" y="141"/>
                      <a:pt x="23" y="141"/>
                    </a:cubicBezTo>
                    <a:cubicBezTo>
                      <a:pt x="24" y="141"/>
                      <a:pt x="25" y="141"/>
                      <a:pt x="25" y="140"/>
                    </a:cubicBezTo>
                    <a:cubicBezTo>
                      <a:pt x="38" y="107"/>
                      <a:pt x="42" y="74"/>
                      <a:pt x="42" y="45"/>
                    </a:cubicBezTo>
                    <a:cubicBezTo>
                      <a:pt x="35" y="12"/>
                      <a:pt x="27"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61" name="Google Shape;261;p39"/>
              <p:cNvSpPr/>
              <p:nvPr/>
            </p:nvSpPr>
            <p:spPr>
              <a:xfrm>
                <a:off x="-788283" y="846057"/>
                <a:ext cx="2684" cy="7150"/>
              </a:xfrm>
              <a:custGeom>
                <a:avLst/>
                <a:gdLst/>
                <a:ahLst/>
                <a:cxnLst/>
                <a:rect l="l" t="t" r="r" b="b"/>
                <a:pathLst>
                  <a:path w="33" h="140" extrusionOk="0">
                    <a:moveTo>
                      <a:pt x="18" y="1"/>
                    </a:moveTo>
                    <a:cubicBezTo>
                      <a:pt x="13" y="1"/>
                      <a:pt x="8" y="18"/>
                      <a:pt x="0" y="53"/>
                    </a:cubicBezTo>
                    <a:cubicBezTo>
                      <a:pt x="0" y="114"/>
                      <a:pt x="8" y="135"/>
                      <a:pt x="17" y="139"/>
                    </a:cubicBezTo>
                    <a:cubicBezTo>
                      <a:pt x="17" y="140"/>
                      <a:pt x="18" y="140"/>
                      <a:pt x="19" y="140"/>
                    </a:cubicBezTo>
                    <a:cubicBezTo>
                      <a:pt x="26" y="140"/>
                      <a:pt x="33" y="102"/>
                      <a:pt x="33" y="57"/>
                    </a:cubicBezTo>
                    <a:cubicBezTo>
                      <a:pt x="27" y="19"/>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62" name="Google Shape;262;p39"/>
              <p:cNvSpPr/>
              <p:nvPr/>
            </p:nvSpPr>
            <p:spPr>
              <a:xfrm>
                <a:off x="-801296" y="845444"/>
                <a:ext cx="2684" cy="5669"/>
              </a:xfrm>
              <a:custGeom>
                <a:avLst/>
                <a:gdLst/>
                <a:ahLst/>
                <a:cxnLst/>
                <a:rect l="l" t="t" r="r" b="b"/>
                <a:pathLst>
                  <a:path w="33" h="111" extrusionOk="0">
                    <a:moveTo>
                      <a:pt x="18" y="0"/>
                    </a:moveTo>
                    <a:cubicBezTo>
                      <a:pt x="12" y="0"/>
                      <a:pt x="6" y="15"/>
                      <a:pt x="0" y="44"/>
                    </a:cubicBezTo>
                    <a:cubicBezTo>
                      <a:pt x="6" y="97"/>
                      <a:pt x="12" y="110"/>
                      <a:pt x="18" y="110"/>
                    </a:cubicBezTo>
                    <a:cubicBezTo>
                      <a:pt x="20" y="110"/>
                      <a:pt x="22" y="108"/>
                      <a:pt x="25" y="106"/>
                    </a:cubicBezTo>
                    <a:cubicBezTo>
                      <a:pt x="33" y="85"/>
                      <a:pt x="33" y="65"/>
                      <a:pt x="33" y="44"/>
                    </a:cubicBezTo>
                    <a:cubicBezTo>
                      <a:pt x="33" y="32"/>
                      <a:pt x="29" y="20"/>
                      <a:pt x="25" y="7"/>
                    </a:cubicBezTo>
                    <a:cubicBezTo>
                      <a:pt x="22" y="3"/>
                      <a:pt x="20"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63" name="Google Shape;263;p39"/>
              <p:cNvSpPr/>
              <p:nvPr/>
            </p:nvSpPr>
            <p:spPr>
              <a:xfrm>
                <a:off x="-736228" y="846006"/>
                <a:ext cx="2765" cy="5720"/>
              </a:xfrm>
              <a:custGeom>
                <a:avLst/>
                <a:gdLst/>
                <a:ahLst/>
                <a:cxnLst/>
                <a:rect l="l" t="t" r="r" b="b"/>
                <a:pathLst>
                  <a:path w="34" h="112" extrusionOk="0">
                    <a:moveTo>
                      <a:pt x="18" y="0"/>
                    </a:moveTo>
                    <a:cubicBezTo>
                      <a:pt x="16" y="0"/>
                      <a:pt x="14" y="2"/>
                      <a:pt x="13" y="4"/>
                    </a:cubicBezTo>
                    <a:cubicBezTo>
                      <a:pt x="4" y="33"/>
                      <a:pt x="0" y="66"/>
                      <a:pt x="8" y="95"/>
                    </a:cubicBezTo>
                    <a:lnTo>
                      <a:pt x="25" y="111"/>
                    </a:lnTo>
                    <a:cubicBezTo>
                      <a:pt x="33" y="78"/>
                      <a:pt x="33" y="45"/>
                      <a:pt x="29" y="17"/>
                    </a:cubicBezTo>
                    <a:cubicBezTo>
                      <a:pt x="26" y="6"/>
                      <a:pt x="22"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64" name="Google Shape;264;p39"/>
              <p:cNvSpPr/>
              <p:nvPr/>
            </p:nvSpPr>
            <p:spPr>
              <a:xfrm>
                <a:off x="-790641" y="1033349"/>
                <a:ext cx="34486" cy="7457"/>
              </a:xfrm>
              <a:custGeom>
                <a:avLst/>
                <a:gdLst/>
                <a:ahLst/>
                <a:cxnLst/>
                <a:rect l="l" t="t" r="r" b="b"/>
                <a:pathLst>
                  <a:path w="424" h="146" extrusionOk="0">
                    <a:moveTo>
                      <a:pt x="374" y="5"/>
                    </a:moveTo>
                    <a:cubicBezTo>
                      <a:pt x="349" y="9"/>
                      <a:pt x="329" y="9"/>
                      <a:pt x="308" y="13"/>
                    </a:cubicBezTo>
                    <a:cubicBezTo>
                      <a:pt x="259" y="13"/>
                      <a:pt x="214" y="17"/>
                      <a:pt x="169" y="21"/>
                    </a:cubicBezTo>
                    <a:cubicBezTo>
                      <a:pt x="166" y="22"/>
                      <a:pt x="163" y="22"/>
                      <a:pt x="161" y="22"/>
                    </a:cubicBezTo>
                    <a:cubicBezTo>
                      <a:pt x="146" y="22"/>
                      <a:pt x="133" y="18"/>
                      <a:pt x="120" y="18"/>
                    </a:cubicBezTo>
                    <a:cubicBezTo>
                      <a:pt x="106" y="18"/>
                      <a:pt x="92" y="22"/>
                      <a:pt x="78" y="42"/>
                    </a:cubicBezTo>
                    <a:cubicBezTo>
                      <a:pt x="78" y="42"/>
                      <a:pt x="77" y="43"/>
                      <a:pt x="76" y="43"/>
                    </a:cubicBezTo>
                    <a:cubicBezTo>
                      <a:pt x="72" y="43"/>
                      <a:pt x="65" y="33"/>
                      <a:pt x="62" y="29"/>
                    </a:cubicBezTo>
                    <a:cubicBezTo>
                      <a:pt x="55" y="22"/>
                      <a:pt x="48" y="18"/>
                      <a:pt x="40" y="18"/>
                    </a:cubicBezTo>
                    <a:cubicBezTo>
                      <a:pt x="27" y="18"/>
                      <a:pt x="14" y="33"/>
                      <a:pt x="0" y="79"/>
                    </a:cubicBezTo>
                    <a:cubicBezTo>
                      <a:pt x="12" y="114"/>
                      <a:pt x="24" y="131"/>
                      <a:pt x="36" y="131"/>
                    </a:cubicBezTo>
                    <a:cubicBezTo>
                      <a:pt x="41" y="131"/>
                      <a:pt x="45" y="128"/>
                      <a:pt x="50" y="124"/>
                    </a:cubicBezTo>
                    <a:cubicBezTo>
                      <a:pt x="56" y="119"/>
                      <a:pt x="62" y="117"/>
                      <a:pt x="68" y="117"/>
                    </a:cubicBezTo>
                    <a:cubicBezTo>
                      <a:pt x="76" y="117"/>
                      <a:pt x="85" y="122"/>
                      <a:pt x="95" y="132"/>
                    </a:cubicBezTo>
                    <a:cubicBezTo>
                      <a:pt x="107" y="141"/>
                      <a:pt x="122" y="146"/>
                      <a:pt x="137" y="146"/>
                    </a:cubicBezTo>
                    <a:cubicBezTo>
                      <a:pt x="142" y="146"/>
                      <a:pt x="147" y="145"/>
                      <a:pt x="152" y="144"/>
                    </a:cubicBezTo>
                    <a:cubicBezTo>
                      <a:pt x="230" y="144"/>
                      <a:pt x="304" y="140"/>
                      <a:pt x="382" y="136"/>
                    </a:cubicBezTo>
                    <a:cubicBezTo>
                      <a:pt x="398" y="136"/>
                      <a:pt x="411" y="132"/>
                      <a:pt x="423" y="91"/>
                    </a:cubicBezTo>
                    <a:lnTo>
                      <a:pt x="423" y="34"/>
                    </a:lnTo>
                    <a:cubicBezTo>
                      <a:pt x="407" y="1"/>
                      <a:pt x="390" y="9"/>
                      <a:pt x="374" y="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65" name="Google Shape;265;p39"/>
              <p:cNvSpPr/>
              <p:nvPr/>
            </p:nvSpPr>
            <p:spPr>
              <a:xfrm>
                <a:off x="-794302" y="1035188"/>
                <a:ext cx="3091" cy="4086"/>
              </a:xfrm>
              <a:custGeom>
                <a:avLst/>
                <a:gdLst/>
                <a:ahLst/>
                <a:cxnLst/>
                <a:rect l="l" t="t" r="r" b="b"/>
                <a:pathLst>
                  <a:path w="38" h="80" extrusionOk="0">
                    <a:moveTo>
                      <a:pt x="18" y="0"/>
                    </a:moveTo>
                    <a:cubicBezTo>
                      <a:pt x="12" y="0"/>
                      <a:pt x="6" y="9"/>
                      <a:pt x="0" y="34"/>
                    </a:cubicBezTo>
                    <a:cubicBezTo>
                      <a:pt x="8" y="64"/>
                      <a:pt x="14" y="79"/>
                      <a:pt x="19" y="79"/>
                    </a:cubicBezTo>
                    <a:cubicBezTo>
                      <a:pt x="25" y="79"/>
                      <a:pt x="31" y="61"/>
                      <a:pt x="37" y="22"/>
                    </a:cubicBezTo>
                    <a:cubicBezTo>
                      <a:pt x="31" y="11"/>
                      <a:pt x="24"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66" name="Google Shape;266;p39"/>
              <p:cNvSpPr/>
              <p:nvPr/>
            </p:nvSpPr>
            <p:spPr>
              <a:xfrm>
                <a:off x="-816669" y="1060214"/>
                <a:ext cx="32778" cy="7150"/>
              </a:xfrm>
              <a:custGeom>
                <a:avLst/>
                <a:gdLst/>
                <a:ahLst/>
                <a:cxnLst/>
                <a:rect l="l" t="t" r="r" b="b"/>
                <a:pathLst>
                  <a:path w="403" h="140" extrusionOk="0">
                    <a:moveTo>
                      <a:pt x="64" y="0"/>
                    </a:moveTo>
                    <a:cubicBezTo>
                      <a:pt x="53" y="0"/>
                      <a:pt x="41" y="2"/>
                      <a:pt x="29" y="8"/>
                    </a:cubicBezTo>
                    <a:cubicBezTo>
                      <a:pt x="21" y="12"/>
                      <a:pt x="13" y="29"/>
                      <a:pt x="0" y="41"/>
                    </a:cubicBezTo>
                    <a:cubicBezTo>
                      <a:pt x="9" y="115"/>
                      <a:pt x="17" y="123"/>
                      <a:pt x="29" y="123"/>
                    </a:cubicBezTo>
                    <a:cubicBezTo>
                      <a:pt x="35" y="125"/>
                      <a:pt x="43" y="125"/>
                      <a:pt x="52" y="125"/>
                    </a:cubicBezTo>
                    <a:cubicBezTo>
                      <a:pt x="61" y="125"/>
                      <a:pt x="70" y="125"/>
                      <a:pt x="78" y="127"/>
                    </a:cubicBezTo>
                    <a:cubicBezTo>
                      <a:pt x="132" y="131"/>
                      <a:pt x="185" y="139"/>
                      <a:pt x="242" y="139"/>
                    </a:cubicBezTo>
                    <a:cubicBezTo>
                      <a:pt x="271" y="135"/>
                      <a:pt x="296" y="131"/>
                      <a:pt x="320" y="123"/>
                    </a:cubicBezTo>
                    <a:lnTo>
                      <a:pt x="374" y="123"/>
                    </a:lnTo>
                    <a:cubicBezTo>
                      <a:pt x="382" y="123"/>
                      <a:pt x="390" y="115"/>
                      <a:pt x="394" y="107"/>
                    </a:cubicBezTo>
                    <a:cubicBezTo>
                      <a:pt x="398" y="90"/>
                      <a:pt x="402" y="74"/>
                      <a:pt x="402" y="61"/>
                    </a:cubicBezTo>
                    <a:cubicBezTo>
                      <a:pt x="402" y="45"/>
                      <a:pt x="398" y="33"/>
                      <a:pt x="394" y="20"/>
                    </a:cubicBezTo>
                    <a:cubicBezTo>
                      <a:pt x="390" y="8"/>
                      <a:pt x="386" y="8"/>
                      <a:pt x="378" y="8"/>
                    </a:cubicBezTo>
                    <a:cubicBezTo>
                      <a:pt x="345" y="12"/>
                      <a:pt x="312" y="20"/>
                      <a:pt x="279" y="20"/>
                    </a:cubicBezTo>
                    <a:cubicBezTo>
                      <a:pt x="238" y="20"/>
                      <a:pt x="193" y="20"/>
                      <a:pt x="152" y="16"/>
                    </a:cubicBezTo>
                    <a:cubicBezTo>
                      <a:pt x="123" y="13"/>
                      <a:pt x="94"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67" name="Google Shape;267;p39"/>
              <p:cNvSpPr/>
              <p:nvPr/>
            </p:nvSpPr>
            <p:spPr>
              <a:xfrm>
                <a:off x="-823338" y="1060470"/>
                <a:ext cx="5775" cy="6027"/>
              </a:xfrm>
              <a:custGeom>
                <a:avLst/>
                <a:gdLst/>
                <a:ahLst/>
                <a:cxnLst/>
                <a:rect l="l" t="t" r="r" b="b"/>
                <a:pathLst>
                  <a:path w="71" h="118" extrusionOk="0">
                    <a:moveTo>
                      <a:pt x="34" y="0"/>
                    </a:moveTo>
                    <a:cubicBezTo>
                      <a:pt x="22" y="0"/>
                      <a:pt x="11" y="11"/>
                      <a:pt x="0" y="44"/>
                    </a:cubicBezTo>
                    <a:cubicBezTo>
                      <a:pt x="13" y="104"/>
                      <a:pt x="26" y="118"/>
                      <a:pt x="39" y="118"/>
                    </a:cubicBezTo>
                    <a:cubicBezTo>
                      <a:pt x="47" y="118"/>
                      <a:pt x="54" y="113"/>
                      <a:pt x="62" y="110"/>
                    </a:cubicBezTo>
                    <a:cubicBezTo>
                      <a:pt x="66" y="93"/>
                      <a:pt x="70" y="77"/>
                      <a:pt x="70" y="61"/>
                    </a:cubicBezTo>
                    <a:cubicBezTo>
                      <a:pt x="70" y="44"/>
                      <a:pt x="66" y="32"/>
                      <a:pt x="62" y="15"/>
                    </a:cubicBezTo>
                    <a:cubicBezTo>
                      <a:pt x="52" y="8"/>
                      <a:pt x="43"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68" name="Google Shape;268;p39"/>
              <p:cNvSpPr/>
              <p:nvPr/>
            </p:nvSpPr>
            <p:spPr>
              <a:xfrm>
                <a:off x="-831390" y="1061031"/>
                <a:ext cx="5775" cy="6129"/>
              </a:xfrm>
              <a:custGeom>
                <a:avLst/>
                <a:gdLst/>
                <a:ahLst/>
                <a:cxnLst/>
                <a:rect l="l" t="t" r="r" b="b"/>
                <a:pathLst>
                  <a:path w="71" h="120" extrusionOk="0">
                    <a:moveTo>
                      <a:pt x="50" y="0"/>
                    </a:moveTo>
                    <a:cubicBezTo>
                      <a:pt x="34" y="4"/>
                      <a:pt x="21" y="13"/>
                      <a:pt x="13" y="25"/>
                    </a:cubicBezTo>
                    <a:cubicBezTo>
                      <a:pt x="5" y="45"/>
                      <a:pt x="1" y="66"/>
                      <a:pt x="1" y="86"/>
                    </a:cubicBezTo>
                    <a:cubicBezTo>
                      <a:pt x="5" y="99"/>
                      <a:pt x="9" y="119"/>
                      <a:pt x="13" y="119"/>
                    </a:cubicBezTo>
                    <a:cubicBezTo>
                      <a:pt x="25" y="115"/>
                      <a:pt x="42" y="115"/>
                      <a:pt x="54" y="111"/>
                    </a:cubicBezTo>
                    <a:cubicBezTo>
                      <a:pt x="58" y="107"/>
                      <a:pt x="58" y="107"/>
                      <a:pt x="71" y="33"/>
                    </a:cubicBezTo>
                    <a:cubicBezTo>
                      <a:pt x="62" y="21"/>
                      <a:pt x="54"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69" name="Google Shape;269;p39"/>
              <p:cNvSpPr/>
              <p:nvPr/>
            </p:nvSpPr>
            <p:spPr>
              <a:xfrm>
                <a:off x="-837002" y="1061389"/>
                <a:ext cx="2684" cy="4392"/>
              </a:xfrm>
              <a:custGeom>
                <a:avLst/>
                <a:gdLst/>
                <a:ahLst/>
                <a:cxnLst/>
                <a:rect l="l" t="t" r="r" b="b"/>
                <a:pathLst>
                  <a:path w="33" h="86" extrusionOk="0">
                    <a:moveTo>
                      <a:pt x="16" y="0"/>
                    </a:moveTo>
                    <a:cubicBezTo>
                      <a:pt x="12" y="0"/>
                      <a:pt x="8" y="16"/>
                      <a:pt x="0" y="47"/>
                    </a:cubicBezTo>
                    <a:cubicBezTo>
                      <a:pt x="4" y="72"/>
                      <a:pt x="9" y="85"/>
                      <a:pt x="15" y="85"/>
                    </a:cubicBezTo>
                    <a:cubicBezTo>
                      <a:pt x="21" y="85"/>
                      <a:pt x="27" y="73"/>
                      <a:pt x="33" y="47"/>
                    </a:cubicBezTo>
                    <a:cubicBezTo>
                      <a:pt x="25" y="16"/>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70" name="Google Shape;270;p39"/>
              <p:cNvSpPr/>
              <p:nvPr/>
            </p:nvSpPr>
            <p:spPr>
              <a:xfrm>
                <a:off x="-792350" y="817761"/>
                <a:ext cx="3416" cy="5874"/>
              </a:xfrm>
              <a:custGeom>
                <a:avLst/>
                <a:gdLst/>
                <a:ahLst/>
                <a:cxnLst/>
                <a:rect l="l" t="t" r="r" b="b"/>
                <a:pathLst>
                  <a:path w="42" h="115" extrusionOk="0">
                    <a:moveTo>
                      <a:pt x="24" y="0"/>
                    </a:moveTo>
                    <a:cubicBezTo>
                      <a:pt x="18" y="0"/>
                      <a:pt x="11" y="13"/>
                      <a:pt x="5" y="28"/>
                    </a:cubicBezTo>
                    <a:cubicBezTo>
                      <a:pt x="1" y="53"/>
                      <a:pt x="1" y="77"/>
                      <a:pt x="5" y="98"/>
                    </a:cubicBezTo>
                    <a:cubicBezTo>
                      <a:pt x="13" y="110"/>
                      <a:pt x="21" y="114"/>
                      <a:pt x="25" y="114"/>
                    </a:cubicBezTo>
                    <a:cubicBezTo>
                      <a:pt x="34" y="114"/>
                      <a:pt x="42" y="94"/>
                      <a:pt x="42" y="40"/>
                    </a:cubicBezTo>
                    <a:cubicBezTo>
                      <a:pt x="36" y="11"/>
                      <a:pt x="30"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71" name="Google Shape;271;p39"/>
              <p:cNvSpPr/>
              <p:nvPr/>
            </p:nvSpPr>
            <p:spPr>
              <a:xfrm>
                <a:off x="-768600" y="818119"/>
                <a:ext cx="2765" cy="5567"/>
              </a:xfrm>
              <a:custGeom>
                <a:avLst/>
                <a:gdLst/>
                <a:ahLst/>
                <a:cxnLst/>
                <a:rect l="l" t="t" r="r" b="b"/>
                <a:pathLst>
                  <a:path w="34" h="109" extrusionOk="0">
                    <a:moveTo>
                      <a:pt x="16" y="1"/>
                    </a:moveTo>
                    <a:cubicBezTo>
                      <a:pt x="13" y="1"/>
                      <a:pt x="11" y="2"/>
                      <a:pt x="8" y="5"/>
                    </a:cubicBezTo>
                    <a:cubicBezTo>
                      <a:pt x="0" y="13"/>
                      <a:pt x="0" y="25"/>
                      <a:pt x="0" y="38"/>
                    </a:cubicBezTo>
                    <a:cubicBezTo>
                      <a:pt x="0" y="58"/>
                      <a:pt x="0" y="79"/>
                      <a:pt x="4" y="95"/>
                    </a:cubicBezTo>
                    <a:cubicBezTo>
                      <a:pt x="8" y="104"/>
                      <a:pt x="11" y="109"/>
                      <a:pt x="14" y="109"/>
                    </a:cubicBezTo>
                    <a:cubicBezTo>
                      <a:pt x="20" y="109"/>
                      <a:pt x="25" y="88"/>
                      <a:pt x="33" y="46"/>
                    </a:cubicBezTo>
                    <a:cubicBezTo>
                      <a:pt x="27" y="11"/>
                      <a:pt x="21"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72" name="Google Shape;272;p39"/>
              <p:cNvSpPr/>
              <p:nvPr/>
            </p:nvSpPr>
            <p:spPr>
              <a:xfrm>
                <a:off x="-787632" y="817914"/>
                <a:ext cx="17406" cy="7355"/>
              </a:xfrm>
              <a:custGeom>
                <a:avLst/>
                <a:gdLst/>
                <a:ahLst/>
                <a:cxnLst/>
                <a:rect l="l" t="t" r="r" b="b"/>
                <a:pathLst>
                  <a:path w="214" h="144" extrusionOk="0">
                    <a:moveTo>
                      <a:pt x="25" y="1"/>
                    </a:moveTo>
                    <a:cubicBezTo>
                      <a:pt x="17" y="1"/>
                      <a:pt x="9" y="13"/>
                      <a:pt x="0" y="37"/>
                    </a:cubicBezTo>
                    <a:cubicBezTo>
                      <a:pt x="7" y="118"/>
                      <a:pt x="16" y="144"/>
                      <a:pt x="26" y="144"/>
                    </a:cubicBezTo>
                    <a:cubicBezTo>
                      <a:pt x="29" y="144"/>
                      <a:pt x="31" y="142"/>
                      <a:pt x="33" y="140"/>
                    </a:cubicBezTo>
                    <a:cubicBezTo>
                      <a:pt x="40" y="134"/>
                      <a:pt x="47" y="132"/>
                      <a:pt x="53" y="132"/>
                    </a:cubicBezTo>
                    <a:cubicBezTo>
                      <a:pt x="68" y="132"/>
                      <a:pt x="83" y="142"/>
                      <a:pt x="97" y="142"/>
                    </a:cubicBezTo>
                    <a:cubicBezTo>
                      <a:pt x="101" y="142"/>
                      <a:pt x="104" y="141"/>
                      <a:pt x="107" y="140"/>
                    </a:cubicBezTo>
                    <a:cubicBezTo>
                      <a:pt x="109" y="140"/>
                      <a:pt x="112" y="139"/>
                      <a:pt x="114" y="139"/>
                    </a:cubicBezTo>
                    <a:cubicBezTo>
                      <a:pt x="123" y="139"/>
                      <a:pt x="132" y="142"/>
                      <a:pt x="139" y="142"/>
                    </a:cubicBezTo>
                    <a:cubicBezTo>
                      <a:pt x="149" y="142"/>
                      <a:pt x="158" y="138"/>
                      <a:pt x="169" y="120"/>
                    </a:cubicBezTo>
                    <a:cubicBezTo>
                      <a:pt x="169" y="118"/>
                      <a:pt x="170" y="118"/>
                      <a:pt x="171" y="118"/>
                    </a:cubicBezTo>
                    <a:cubicBezTo>
                      <a:pt x="175" y="118"/>
                      <a:pt x="182" y="132"/>
                      <a:pt x="185" y="136"/>
                    </a:cubicBezTo>
                    <a:cubicBezTo>
                      <a:pt x="187" y="138"/>
                      <a:pt x="189" y="139"/>
                      <a:pt x="191" y="139"/>
                    </a:cubicBezTo>
                    <a:cubicBezTo>
                      <a:pt x="197" y="139"/>
                      <a:pt x="202" y="129"/>
                      <a:pt x="205" y="99"/>
                    </a:cubicBezTo>
                    <a:cubicBezTo>
                      <a:pt x="214" y="70"/>
                      <a:pt x="210" y="42"/>
                      <a:pt x="201" y="13"/>
                    </a:cubicBezTo>
                    <a:cubicBezTo>
                      <a:pt x="201" y="9"/>
                      <a:pt x="197" y="5"/>
                      <a:pt x="193" y="5"/>
                    </a:cubicBezTo>
                    <a:lnTo>
                      <a:pt x="107" y="5"/>
                    </a:lnTo>
                    <a:cubicBezTo>
                      <a:pt x="82" y="5"/>
                      <a:pt x="54" y="5"/>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73" name="Google Shape;273;p39"/>
              <p:cNvSpPr/>
              <p:nvPr/>
            </p:nvSpPr>
            <p:spPr>
              <a:xfrm>
                <a:off x="-801703" y="818834"/>
                <a:ext cx="3823" cy="6282"/>
              </a:xfrm>
              <a:custGeom>
                <a:avLst/>
                <a:gdLst/>
                <a:ahLst/>
                <a:cxnLst/>
                <a:rect l="l" t="t" r="r" b="b"/>
                <a:pathLst>
                  <a:path w="47" h="123" extrusionOk="0">
                    <a:moveTo>
                      <a:pt x="28" y="1"/>
                    </a:moveTo>
                    <a:cubicBezTo>
                      <a:pt x="22" y="1"/>
                      <a:pt x="13" y="19"/>
                      <a:pt x="1" y="56"/>
                    </a:cubicBezTo>
                    <a:cubicBezTo>
                      <a:pt x="5" y="110"/>
                      <a:pt x="13" y="122"/>
                      <a:pt x="22" y="122"/>
                    </a:cubicBezTo>
                    <a:cubicBezTo>
                      <a:pt x="30" y="118"/>
                      <a:pt x="42" y="122"/>
                      <a:pt x="46" y="56"/>
                    </a:cubicBezTo>
                    <a:cubicBezTo>
                      <a:pt x="40" y="19"/>
                      <a:pt x="35"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74" name="Google Shape;274;p39"/>
              <p:cNvSpPr/>
              <p:nvPr/>
            </p:nvSpPr>
            <p:spPr>
              <a:xfrm>
                <a:off x="-752251" y="818987"/>
                <a:ext cx="2765" cy="6282"/>
              </a:xfrm>
              <a:custGeom>
                <a:avLst/>
                <a:gdLst/>
                <a:ahLst/>
                <a:cxnLst/>
                <a:rect l="l" t="t" r="r" b="b"/>
                <a:pathLst>
                  <a:path w="34" h="123" extrusionOk="0">
                    <a:moveTo>
                      <a:pt x="13" y="0"/>
                    </a:moveTo>
                    <a:cubicBezTo>
                      <a:pt x="4" y="0"/>
                      <a:pt x="0" y="21"/>
                      <a:pt x="0" y="53"/>
                    </a:cubicBezTo>
                    <a:cubicBezTo>
                      <a:pt x="0" y="74"/>
                      <a:pt x="4" y="94"/>
                      <a:pt x="8" y="115"/>
                    </a:cubicBezTo>
                    <a:cubicBezTo>
                      <a:pt x="11" y="120"/>
                      <a:pt x="14" y="122"/>
                      <a:pt x="16" y="122"/>
                    </a:cubicBezTo>
                    <a:cubicBezTo>
                      <a:pt x="23" y="122"/>
                      <a:pt x="27" y="94"/>
                      <a:pt x="33" y="25"/>
                    </a:cubicBezTo>
                    <a:cubicBezTo>
                      <a:pt x="25" y="16"/>
                      <a:pt x="17" y="4"/>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75" name="Google Shape;275;p39"/>
              <p:cNvSpPr/>
              <p:nvPr/>
            </p:nvSpPr>
            <p:spPr>
              <a:xfrm>
                <a:off x="-796335" y="818527"/>
                <a:ext cx="3091" cy="6129"/>
              </a:xfrm>
              <a:custGeom>
                <a:avLst/>
                <a:gdLst/>
                <a:ahLst/>
                <a:cxnLst/>
                <a:rect l="l" t="t" r="r" b="b"/>
                <a:pathLst>
                  <a:path w="38" h="120" extrusionOk="0">
                    <a:moveTo>
                      <a:pt x="21" y="0"/>
                    </a:moveTo>
                    <a:cubicBezTo>
                      <a:pt x="17" y="0"/>
                      <a:pt x="12" y="6"/>
                      <a:pt x="9" y="13"/>
                    </a:cubicBezTo>
                    <a:cubicBezTo>
                      <a:pt x="1" y="42"/>
                      <a:pt x="1" y="66"/>
                      <a:pt x="9" y="95"/>
                    </a:cubicBezTo>
                    <a:cubicBezTo>
                      <a:pt x="13" y="112"/>
                      <a:pt x="17" y="120"/>
                      <a:pt x="25" y="120"/>
                    </a:cubicBezTo>
                    <a:cubicBezTo>
                      <a:pt x="29" y="120"/>
                      <a:pt x="29" y="116"/>
                      <a:pt x="38" y="38"/>
                    </a:cubicBezTo>
                    <a:cubicBezTo>
                      <a:pt x="33" y="10"/>
                      <a:pt x="27"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76" name="Google Shape;276;p39"/>
              <p:cNvSpPr/>
              <p:nvPr/>
            </p:nvSpPr>
            <p:spPr>
              <a:xfrm>
                <a:off x="-763313" y="818834"/>
                <a:ext cx="2765" cy="6129"/>
              </a:xfrm>
              <a:custGeom>
                <a:avLst/>
                <a:gdLst/>
                <a:ahLst/>
                <a:cxnLst/>
                <a:rect l="l" t="t" r="r" b="b"/>
                <a:pathLst>
                  <a:path w="34" h="120" extrusionOk="0">
                    <a:moveTo>
                      <a:pt x="15" y="0"/>
                    </a:moveTo>
                    <a:cubicBezTo>
                      <a:pt x="10" y="0"/>
                      <a:pt x="7" y="14"/>
                      <a:pt x="1" y="40"/>
                    </a:cubicBezTo>
                    <a:cubicBezTo>
                      <a:pt x="5" y="91"/>
                      <a:pt x="8" y="119"/>
                      <a:pt x="18" y="119"/>
                    </a:cubicBezTo>
                    <a:cubicBezTo>
                      <a:pt x="19" y="119"/>
                      <a:pt x="20" y="119"/>
                      <a:pt x="21" y="118"/>
                    </a:cubicBezTo>
                    <a:cubicBezTo>
                      <a:pt x="30" y="97"/>
                      <a:pt x="34" y="73"/>
                      <a:pt x="30" y="52"/>
                    </a:cubicBezTo>
                    <a:cubicBezTo>
                      <a:pt x="30" y="36"/>
                      <a:pt x="25" y="19"/>
                      <a:pt x="21" y="7"/>
                    </a:cubicBezTo>
                    <a:cubicBezTo>
                      <a:pt x="19" y="2"/>
                      <a:pt x="17"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77" name="Google Shape;277;p39"/>
              <p:cNvSpPr/>
              <p:nvPr/>
            </p:nvSpPr>
            <p:spPr>
              <a:xfrm>
                <a:off x="-755911" y="818732"/>
                <a:ext cx="2359" cy="6589"/>
              </a:xfrm>
              <a:custGeom>
                <a:avLst/>
                <a:gdLst/>
                <a:ahLst/>
                <a:cxnLst/>
                <a:rect l="l" t="t" r="r" b="b"/>
                <a:pathLst>
                  <a:path w="29" h="129" extrusionOk="0">
                    <a:moveTo>
                      <a:pt x="17" y="1"/>
                    </a:moveTo>
                    <a:cubicBezTo>
                      <a:pt x="8" y="1"/>
                      <a:pt x="4" y="26"/>
                      <a:pt x="0" y="108"/>
                    </a:cubicBezTo>
                    <a:cubicBezTo>
                      <a:pt x="7" y="118"/>
                      <a:pt x="11" y="128"/>
                      <a:pt x="15" y="128"/>
                    </a:cubicBezTo>
                    <a:cubicBezTo>
                      <a:pt x="18" y="128"/>
                      <a:pt x="21" y="121"/>
                      <a:pt x="25" y="99"/>
                    </a:cubicBezTo>
                    <a:cubicBezTo>
                      <a:pt x="29" y="79"/>
                      <a:pt x="29" y="58"/>
                      <a:pt x="29" y="38"/>
                    </a:cubicBezTo>
                    <a:cubicBezTo>
                      <a:pt x="29" y="26"/>
                      <a:pt x="25" y="13"/>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78" name="Google Shape;278;p39"/>
              <p:cNvSpPr/>
              <p:nvPr/>
            </p:nvSpPr>
            <p:spPr>
              <a:xfrm>
                <a:off x="-806664" y="820060"/>
                <a:ext cx="2765" cy="4954"/>
              </a:xfrm>
              <a:custGeom>
                <a:avLst/>
                <a:gdLst/>
                <a:ahLst/>
                <a:cxnLst/>
                <a:rect l="l" t="t" r="r" b="b"/>
                <a:pathLst>
                  <a:path w="34" h="97" extrusionOk="0">
                    <a:moveTo>
                      <a:pt x="17" y="1"/>
                    </a:moveTo>
                    <a:cubicBezTo>
                      <a:pt x="12" y="1"/>
                      <a:pt x="6" y="8"/>
                      <a:pt x="0" y="45"/>
                    </a:cubicBezTo>
                    <a:cubicBezTo>
                      <a:pt x="6" y="81"/>
                      <a:pt x="11" y="96"/>
                      <a:pt x="17" y="96"/>
                    </a:cubicBezTo>
                    <a:cubicBezTo>
                      <a:pt x="20" y="96"/>
                      <a:pt x="22" y="92"/>
                      <a:pt x="25" y="86"/>
                    </a:cubicBezTo>
                    <a:cubicBezTo>
                      <a:pt x="29" y="73"/>
                      <a:pt x="33" y="57"/>
                      <a:pt x="33" y="41"/>
                    </a:cubicBezTo>
                    <a:cubicBezTo>
                      <a:pt x="33" y="28"/>
                      <a:pt x="29" y="16"/>
                      <a:pt x="25" y="4"/>
                    </a:cubicBezTo>
                    <a:cubicBezTo>
                      <a:pt x="22" y="2"/>
                      <a:pt x="20"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79" name="Google Shape;279;p39"/>
              <p:cNvSpPr/>
              <p:nvPr/>
            </p:nvSpPr>
            <p:spPr>
              <a:xfrm>
                <a:off x="-759653" y="819345"/>
                <a:ext cx="1789" cy="5363"/>
              </a:xfrm>
              <a:custGeom>
                <a:avLst/>
                <a:gdLst/>
                <a:ahLst/>
                <a:cxnLst/>
                <a:rect l="l" t="t" r="r" b="b"/>
                <a:pathLst>
                  <a:path w="22" h="105" extrusionOk="0">
                    <a:moveTo>
                      <a:pt x="12" y="1"/>
                    </a:moveTo>
                    <a:cubicBezTo>
                      <a:pt x="5" y="1"/>
                      <a:pt x="1" y="24"/>
                      <a:pt x="1" y="50"/>
                    </a:cubicBezTo>
                    <a:cubicBezTo>
                      <a:pt x="1" y="79"/>
                      <a:pt x="5" y="104"/>
                      <a:pt x="13" y="104"/>
                    </a:cubicBezTo>
                    <a:cubicBezTo>
                      <a:pt x="14" y="104"/>
                      <a:pt x="14" y="104"/>
                      <a:pt x="14" y="104"/>
                    </a:cubicBezTo>
                    <a:cubicBezTo>
                      <a:pt x="18" y="104"/>
                      <a:pt x="22" y="84"/>
                      <a:pt x="22" y="46"/>
                    </a:cubicBezTo>
                    <a:cubicBezTo>
                      <a:pt x="22" y="22"/>
                      <a:pt x="17" y="1"/>
                      <a:pt x="13" y="1"/>
                    </a:cubicBezTo>
                    <a:cubicBezTo>
                      <a:pt x="13" y="1"/>
                      <a:pt x="12"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80" name="Google Shape;280;p39"/>
              <p:cNvSpPr/>
              <p:nvPr/>
            </p:nvSpPr>
            <p:spPr>
              <a:xfrm>
                <a:off x="-812033" y="899532"/>
                <a:ext cx="12119" cy="6946"/>
              </a:xfrm>
              <a:custGeom>
                <a:avLst/>
                <a:gdLst/>
                <a:ahLst/>
                <a:cxnLst/>
                <a:rect l="l" t="t" r="r" b="b"/>
                <a:pathLst>
                  <a:path w="149" h="136" extrusionOk="0">
                    <a:moveTo>
                      <a:pt x="41" y="0"/>
                    </a:moveTo>
                    <a:cubicBezTo>
                      <a:pt x="27" y="0"/>
                      <a:pt x="14" y="16"/>
                      <a:pt x="1" y="56"/>
                    </a:cubicBezTo>
                    <a:cubicBezTo>
                      <a:pt x="7" y="113"/>
                      <a:pt x="18" y="136"/>
                      <a:pt x="29" y="136"/>
                    </a:cubicBezTo>
                    <a:cubicBezTo>
                      <a:pt x="32" y="136"/>
                      <a:pt x="35" y="134"/>
                      <a:pt x="38" y="130"/>
                    </a:cubicBezTo>
                    <a:cubicBezTo>
                      <a:pt x="47" y="119"/>
                      <a:pt x="56" y="115"/>
                      <a:pt x="65" y="115"/>
                    </a:cubicBezTo>
                    <a:cubicBezTo>
                      <a:pt x="83" y="115"/>
                      <a:pt x="101" y="130"/>
                      <a:pt x="120" y="130"/>
                    </a:cubicBezTo>
                    <a:cubicBezTo>
                      <a:pt x="128" y="130"/>
                      <a:pt x="136" y="122"/>
                      <a:pt x="149" y="118"/>
                    </a:cubicBezTo>
                    <a:cubicBezTo>
                      <a:pt x="149" y="48"/>
                      <a:pt x="144" y="23"/>
                      <a:pt x="136" y="19"/>
                    </a:cubicBezTo>
                    <a:cubicBezTo>
                      <a:pt x="124" y="11"/>
                      <a:pt x="112" y="7"/>
                      <a:pt x="103" y="7"/>
                    </a:cubicBezTo>
                    <a:cubicBezTo>
                      <a:pt x="83" y="7"/>
                      <a:pt x="66" y="3"/>
                      <a:pt x="50" y="3"/>
                    </a:cubicBezTo>
                    <a:cubicBezTo>
                      <a:pt x="47" y="1"/>
                      <a:pt x="44"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81" name="Google Shape;281;p39"/>
              <p:cNvSpPr/>
              <p:nvPr/>
            </p:nvSpPr>
            <p:spPr>
              <a:xfrm>
                <a:off x="-820654" y="901218"/>
                <a:ext cx="6019" cy="5771"/>
              </a:xfrm>
              <a:custGeom>
                <a:avLst/>
                <a:gdLst/>
                <a:ahLst/>
                <a:cxnLst/>
                <a:rect l="l" t="t" r="r" b="b"/>
                <a:pathLst>
                  <a:path w="74" h="113" extrusionOk="0">
                    <a:moveTo>
                      <a:pt x="51" y="0"/>
                    </a:moveTo>
                    <a:cubicBezTo>
                      <a:pt x="45" y="0"/>
                      <a:pt x="39" y="7"/>
                      <a:pt x="33" y="11"/>
                    </a:cubicBezTo>
                    <a:cubicBezTo>
                      <a:pt x="17" y="19"/>
                      <a:pt x="8" y="11"/>
                      <a:pt x="0" y="76"/>
                    </a:cubicBezTo>
                    <a:cubicBezTo>
                      <a:pt x="13" y="102"/>
                      <a:pt x="25" y="112"/>
                      <a:pt x="36" y="112"/>
                    </a:cubicBezTo>
                    <a:cubicBezTo>
                      <a:pt x="46" y="112"/>
                      <a:pt x="56" y="105"/>
                      <a:pt x="66" y="93"/>
                    </a:cubicBezTo>
                    <a:cubicBezTo>
                      <a:pt x="70" y="72"/>
                      <a:pt x="74" y="52"/>
                      <a:pt x="74" y="35"/>
                    </a:cubicBezTo>
                    <a:cubicBezTo>
                      <a:pt x="65" y="8"/>
                      <a:pt x="58"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82" name="Google Shape;282;p39"/>
              <p:cNvSpPr/>
              <p:nvPr/>
            </p:nvSpPr>
            <p:spPr>
              <a:xfrm>
                <a:off x="-828706" y="900043"/>
                <a:ext cx="5124" cy="6793"/>
              </a:xfrm>
              <a:custGeom>
                <a:avLst/>
                <a:gdLst/>
                <a:ahLst/>
                <a:cxnLst/>
                <a:rect l="l" t="t" r="r" b="b"/>
                <a:pathLst>
                  <a:path w="63" h="133" extrusionOk="0">
                    <a:moveTo>
                      <a:pt x="44" y="17"/>
                    </a:moveTo>
                    <a:cubicBezTo>
                      <a:pt x="44" y="17"/>
                      <a:pt x="43" y="17"/>
                      <a:pt x="42" y="17"/>
                    </a:cubicBezTo>
                    <a:cubicBezTo>
                      <a:pt x="29" y="30"/>
                      <a:pt x="13" y="1"/>
                      <a:pt x="1" y="71"/>
                    </a:cubicBezTo>
                    <a:cubicBezTo>
                      <a:pt x="1" y="124"/>
                      <a:pt x="13" y="132"/>
                      <a:pt x="21" y="132"/>
                    </a:cubicBezTo>
                    <a:cubicBezTo>
                      <a:pt x="29" y="132"/>
                      <a:pt x="50" y="132"/>
                      <a:pt x="62" y="79"/>
                    </a:cubicBezTo>
                    <a:cubicBezTo>
                      <a:pt x="59" y="32"/>
                      <a:pt x="52" y="17"/>
                      <a:pt x="44" y="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83" name="Google Shape;283;p39"/>
              <p:cNvSpPr/>
              <p:nvPr/>
            </p:nvSpPr>
            <p:spPr>
              <a:xfrm>
                <a:off x="-771284" y="900247"/>
                <a:ext cx="3741" cy="7202"/>
              </a:xfrm>
              <a:custGeom>
                <a:avLst/>
                <a:gdLst/>
                <a:ahLst/>
                <a:cxnLst/>
                <a:rect l="l" t="t" r="r" b="b"/>
                <a:pathLst>
                  <a:path w="46" h="141" extrusionOk="0">
                    <a:moveTo>
                      <a:pt x="28" y="1"/>
                    </a:moveTo>
                    <a:cubicBezTo>
                      <a:pt x="20" y="1"/>
                      <a:pt x="7" y="5"/>
                      <a:pt x="0" y="46"/>
                    </a:cubicBezTo>
                    <a:cubicBezTo>
                      <a:pt x="6" y="109"/>
                      <a:pt x="15" y="141"/>
                      <a:pt x="24" y="141"/>
                    </a:cubicBezTo>
                    <a:cubicBezTo>
                      <a:pt x="29" y="141"/>
                      <a:pt x="33" y="133"/>
                      <a:pt x="37" y="116"/>
                    </a:cubicBezTo>
                    <a:cubicBezTo>
                      <a:pt x="41" y="95"/>
                      <a:pt x="46" y="71"/>
                      <a:pt x="46" y="46"/>
                    </a:cubicBezTo>
                    <a:cubicBezTo>
                      <a:pt x="46" y="9"/>
                      <a:pt x="37" y="1"/>
                      <a:pt x="33" y="1"/>
                    </a:cubicBezTo>
                    <a:cubicBezTo>
                      <a:pt x="32" y="1"/>
                      <a:pt x="30"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84" name="Google Shape;284;p39"/>
              <p:cNvSpPr/>
              <p:nvPr/>
            </p:nvSpPr>
            <p:spPr>
              <a:xfrm>
                <a:off x="-776652" y="900298"/>
                <a:ext cx="3091" cy="5823"/>
              </a:xfrm>
              <a:custGeom>
                <a:avLst/>
                <a:gdLst/>
                <a:ahLst/>
                <a:cxnLst/>
                <a:rect l="l" t="t" r="r" b="b"/>
                <a:pathLst>
                  <a:path w="38" h="114" extrusionOk="0">
                    <a:moveTo>
                      <a:pt x="17" y="0"/>
                    </a:moveTo>
                    <a:cubicBezTo>
                      <a:pt x="13" y="4"/>
                      <a:pt x="9" y="8"/>
                      <a:pt x="9" y="17"/>
                    </a:cubicBezTo>
                    <a:cubicBezTo>
                      <a:pt x="1" y="41"/>
                      <a:pt x="1" y="66"/>
                      <a:pt x="9" y="94"/>
                    </a:cubicBezTo>
                    <a:cubicBezTo>
                      <a:pt x="12" y="104"/>
                      <a:pt x="18" y="114"/>
                      <a:pt x="22" y="114"/>
                    </a:cubicBezTo>
                    <a:cubicBezTo>
                      <a:pt x="23" y="114"/>
                      <a:pt x="24" y="113"/>
                      <a:pt x="25" y="111"/>
                    </a:cubicBezTo>
                    <a:cubicBezTo>
                      <a:pt x="29" y="94"/>
                      <a:pt x="34" y="78"/>
                      <a:pt x="34" y="62"/>
                    </a:cubicBezTo>
                    <a:cubicBezTo>
                      <a:pt x="38" y="41"/>
                      <a:pt x="34" y="21"/>
                      <a:pt x="25" y="4"/>
                    </a:cubicBezTo>
                    <a:cubicBezTo>
                      <a:pt x="21" y="0"/>
                      <a:pt x="21"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85" name="Google Shape;285;p39"/>
              <p:cNvSpPr/>
              <p:nvPr/>
            </p:nvSpPr>
            <p:spPr>
              <a:xfrm>
                <a:off x="-798694" y="900911"/>
                <a:ext cx="2440" cy="5056"/>
              </a:xfrm>
              <a:custGeom>
                <a:avLst/>
                <a:gdLst/>
                <a:ahLst/>
                <a:cxnLst/>
                <a:rect l="l" t="t" r="r" b="b"/>
                <a:pathLst>
                  <a:path w="30" h="99" extrusionOk="0">
                    <a:moveTo>
                      <a:pt x="14" y="0"/>
                    </a:moveTo>
                    <a:cubicBezTo>
                      <a:pt x="10" y="0"/>
                      <a:pt x="7" y="13"/>
                      <a:pt x="1" y="37"/>
                    </a:cubicBezTo>
                    <a:cubicBezTo>
                      <a:pt x="1" y="70"/>
                      <a:pt x="1" y="95"/>
                      <a:pt x="9" y="99"/>
                    </a:cubicBezTo>
                    <a:cubicBezTo>
                      <a:pt x="10" y="99"/>
                      <a:pt x="11" y="99"/>
                      <a:pt x="12" y="99"/>
                    </a:cubicBezTo>
                    <a:cubicBezTo>
                      <a:pt x="19" y="99"/>
                      <a:pt x="26" y="96"/>
                      <a:pt x="30" y="37"/>
                    </a:cubicBezTo>
                    <a:cubicBezTo>
                      <a:pt x="21" y="13"/>
                      <a:pt x="17"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86" name="Google Shape;286;p39"/>
              <p:cNvSpPr/>
              <p:nvPr/>
            </p:nvSpPr>
            <p:spPr>
              <a:xfrm>
                <a:off x="-787307" y="900503"/>
                <a:ext cx="2115" cy="5312"/>
              </a:xfrm>
              <a:custGeom>
                <a:avLst/>
                <a:gdLst/>
                <a:ahLst/>
                <a:cxnLst/>
                <a:rect l="l" t="t" r="r" b="b"/>
                <a:pathLst>
                  <a:path w="26" h="104" extrusionOk="0">
                    <a:moveTo>
                      <a:pt x="9" y="0"/>
                    </a:moveTo>
                    <a:cubicBezTo>
                      <a:pt x="5" y="17"/>
                      <a:pt x="0" y="33"/>
                      <a:pt x="0" y="45"/>
                    </a:cubicBezTo>
                    <a:cubicBezTo>
                      <a:pt x="0" y="78"/>
                      <a:pt x="5" y="99"/>
                      <a:pt x="9" y="103"/>
                    </a:cubicBezTo>
                    <a:cubicBezTo>
                      <a:pt x="9" y="103"/>
                      <a:pt x="10" y="103"/>
                      <a:pt x="11" y="103"/>
                    </a:cubicBezTo>
                    <a:cubicBezTo>
                      <a:pt x="18" y="103"/>
                      <a:pt x="25" y="84"/>
                      <a:pt x="25" y="25"/>
                    </a:cubicBezTo>
                    <a:cubicBezTo>
                      <a:pt x="21" y="17"/>
                      <a:pt x="17"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87" name="Google Shape;287;p39"/>
              <p:cNvSpPr/>
              <p:nvPr/>
            </p:nvSpPr>
            <p:spPr>
              <a:xfrm>
                <a:off x="-792350" y="900656"/>
                <a:ext cx="1789" cy="4852"/>
              </a:xfrm>
              <a:custGeom>
                <a:avLst/>
                <a:gdLst/>
                <a:ahLst/>
                <a:cxnLst/>
                <a:rect l="l" t="t" r="r" b="b"/>
                <a:pathLst>
                  <a:path w="22" h="95" extrusionOk="0">
                    <a:moveTo>
                      <a:pt x="12" y="1"/>
                    </a:moveTo>
                    <a:cubicBezTo>
                      <a:pt x="8" y="1"/>
                      <a:pt x="4" y="14"/>
                      <a:pt x="1" y="46"/>
                    </a:cubicBezTo>
                    <a:cubicBezTo>
                      <a:pt x="1" y="79"/>
                      <a:pt x="5" y="94"/>
                      <a:pt x="11" y="94"/>
                    </a:cubicBezTo>
                    <a:cubicBezTo>
                      <a:pt x="13" y="94"/>
                      <a:pt x="15" y="92"/>
                      <a:pt x="17" y="87"/>
                    </a:cubicBezTo>
                    <a:cubicBezTo>
                      <a:pt x="21" y="71"/>
                      <a:pt x="21" y="51"/>
                      <a:pt x="21" y="34"/>
                    </a:cubicBezTo>
                    <a:cubicBezTo>
                      <a:pt x="21" y="22"/>
                      <a:pt x="21" y="10"/>
                      <a:pt x="13" y="1"/>
                    </a:cubicBezTo>
                    <a:cubicBezTo>
                      <a:pt x="13" y="1"/>
                      <a:pt x="12"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88" name="Google Shape;288;p39"/>
              <p:cNvSpPr/>
              <p:nvPr/>
            </p:nvSpPr>
            <p:spPr>
              <a:xfrm>
                <a:off x="-781288" y="901116"/>
                <a:ext cx="1708" cy="5720"/>
              </a:xfrm>
              <a:custGeom>
                <a:avLst/>
                <a:gdLst/>
                <a:ahLst/>
                <a:cxnLst/>
                <a:rect l="l" t="t" r="r" b="b"/>
                <a:pathLst>
                  <a:path w="21" h="112" extrusionOk="0">
                    <a:moveTo>
                      <a:pt x="8" y="1"/>
                    </a:moveTo>
                    <a:cubicBezTo>
                      <a:pt x="4" y="1"/>
                      <a:pt x="0" y="13"/>
                      <a:pt x="0" y="25"/>
                    </a:cubicBezTo>
                    <a:cubicBezTo>
                      <a:pt x="0" y="46"/>
                      <a:pt x="0" y="62"/>
                      <a:pt x="0" y="78"/>
                    </a:cubicBezTo>
                    <a:cubicBezTo>
                      <a:pt x="0" y="87"/>
                      <a:pt x="4" y="95"/>
                      <a:pt x="8" y="99"/>
                    </a:cubicBezTo>
                    <a:cubicBezTo>
                      <a:pt x="8" y="103"/>
                      <a:pt x="13" y="107"/>
                      <a:pt x="13" y="111"/>
                    </a:cubicBezTo>
                    <a:cubicBezTo>
                      <a:pt x="21" y="33"/>
                      <a:pt x="21" y="1"/>
                      <a:pt x="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89" name="Google Shape;289;p39"/>
              <p:cNvSpPr/>
              <p:nvPr/>
            </p:nvSpPr>
            <p:spPr>
              <a:xfrm>
                <a:off x="-806664" y="874352"/>
                <a:ext cx="3741" cy="5516"/>
              </a:xfrm>
              <a:custGeom>
                <a:avLst/>
                <a:gdLst/>
                <a:ahLst/>
                <a:cxnLst/>
                <a:rect l="l" t="t" r="r" b="b"/>
                <a:pathLst>
                  <a:path w="46" h="108" extrusionOk="0">
                    <a:moveTo>
                      <a:pt x="23" y="1"/>
                    </a:moveTo>
                    <a:cubicBezTo>
                      <a:pt x="15" y="1"/>
                      <a:pt x="8" y="14"/>
                      <a:pt x="0" y="44"/>
                    </a:cubicBezTo>
                    <a:cubicBezTo>
                      <a:pt x="6" y="90"/>
                      <a:pt x="15" y="107"/>
                      <a:pt x="23" y="107"/>
                    </a:cubicBezTo>
                    <a:cubicBezTo>
                      <a:pt x="28" y="107"/>
                      <a:pt x="33" y="102"/>
                      <a:pt x="37" y="94"/>
                    </a:cubicBezTo>
                    <a:cubicBezTo>
                      <a:pt x="46" y="69"/>
                      <a:pt x="46" y="44"/>
                      <a:pt x="41" y="20"/>
                    </a:cubicBezTo>
                    <a:cubicBezTo>
                      <a:pt x="35" y="8"/>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90" name="Google Shape;290;p39"/>
              <p:cNvSpPr/>
              <p:nvPr/>
            </p:nvSpPr>
            <p:spPr>
              <a:xfrm>
                <a:off x="-799670" y="874352"/>
                <a:ext cx="2765" cy="5005"/>
              </a:xfrm>
              <a:custGeom>
                <a:avLst/>
                <a:gdLst/>
                <a:ahLst/>
                <a:cxnLst/>
                <a:rect l="l" t="t" r="r" b="b"/>
                <a:pathLst>
                  <a:path w="34" h="98" extrusionOk="0">
                    <a:moveTo>
                      <a:pt x="18" y="1"/>
                    </a:moveTo>
                    <a:cubicBezTo>
                      <a:pt x="13" y="1"/>
                      <a:pt x="8" y="13"/>
                      <a:pt x="1" y="36"/>
                    </a:cubicBezTo>
                    <a:cubicBezTo>
                      <a:pt x="1" y="77"/>
                      <a:pt x="5" y="94"/>
                      <a:pt x="13" y="94"/>
                    </a:cubicBezTo>
                    <a:cubicBezTo>
                      <a:pt x="14" y="95"/>
                      <a:pt x="17" y="97"/>
                      <a:pt x="19" y="97"/>
                    </a:cubicBezTo>
                    <a:cubicBezTo>
                      <a:pt x="25" y="97"/>
                      <a:pt x="31" y="89"/>
                      <a:pt x="33" y="49"/>
                    </a:cubicBezTo>
                    <a:cubicBezTo>
                      <a:pt x="27" y="16"/>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91" name="Google Shape;291;p39"/>
              <p:cNvSpPr/>
              <p:nvPr/>
            </p:nvSpPr>
            <p:spPr>
              <a:xfrm>
                <a:off x="-774293" y="874761"/>
                <a:ext cx="2115" cy="5005"/>
              </a:xfrm>
              <a:custGeom>
                <a:avLst/>
                <a:gdLst/>
                <a:ahLst/>
                <a:cxnLst/>
                <a:rect l="l" t="t" r="r" b="b"/>
                <a:pathLst>
                  <a:path w="26" h="98" extrusionOk="0">
                    <a:moveTo>
                      <a:pt x="16" y="0"/>
                    </a:moveTo>
                    <a:cubicBezTo>
                      <a:pt x="15" y="0"/>
                      <a:pt x="14" y="1"/>
                      <a:pt x="13" y="4"/>
                    </a:cubicBezTo>
                    <a:cubicBezTo>
                      <a:pt x="5" y="20"/>
                      <a:pt x="0" y="41"/>
                      <a:pt x="5" y="61"/>
                    </a:cubicBezTo>
                    <a:cubicBezTo>
                      <a:pt x="5" y="86"/>
                      <a:pt x="6" y="98"/>
                      <a:pt x="13" y="98"/>
                    </a:cubicBezTo>
                    <a:cubicBezTo>
                      <a:pt x="16" y="98"/>
                      <a:pt x="20" y="95"/>
                      <a:pt x="25" y="90"/>
                    </a:cubicBezTo>
                    <a:cubicBezTo>
                      <a:pt x="22" y="26"/>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92" name="Google Shape;292;p39"/>
              <p:cNvSpPr/>
              <p:nvPr/>
            </p:nvSpPr>
            <p:spPr>
              <a:xfrm>
                <a:off x="-768274" y="980435"/>
                <a:ext cx="4392" cy="5618"/>
              </a:xfrm>
              <a:custGeom>
                <a:avLst/>
                <a:gdLst/>
                <a:ahLst/>
                <a:cxnLst/>
                <a:rect l="l" t="t" r="r" b="b"/>
                <a:pathLst>
                  <a:path w="54" h="110" extrusionOk="0">
                    <a:moveTo>
                      <a:pt x="28" y="1"/>
                    </a:moveTo>
                    <a:cubicBezTo>
                      <a:pt x="18" y="1"/>
                      <a:pt x="9" y="16"/>
                      <a:pt x="0" y="48"/>
                    </a:cubicBezTo>
                    <a:cubicBezTo>
                      <a:pt x="16" y="88"/>
                      <a:pt x="26" y="109"/>
                      <a:pt x="33" y="109"/>
                    </a:cubicBezTo>
                    <a:cubicBezTo>
                      <a:pt x="42" y="109"/>
                      <a:pt x="47" y="83"/>
                      <a:pt x="54" y="31"/>
                    </a:cubicBezTo>
                    <a:cubicBezTo>
                      <a:pt x="44" y="11"/>
                      <a:pt x="36"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93" name="Google Shape;293;p39"/>
              <p:cNvSpPr/>
              <p:nvPr/>
            </p:nvSpPr>
            <p:spPr>
              <a:xfrm>
                <a:off x="-781288" y="981201"/>
                <a:ext cx="3091" cy="5108"/>
              </a:xfrm>
              <a:custGeom>
                <a:avLst/>
                <a:gdLst/>
                <a:ahLst/>
                <a:cxnLst/>
                <a:rect l="l" t="t" r="r" b="b"/>
                <a:pathLst>
                  <a:path w="38" h="100" extrusionOk="0">
                    <a:moveTo>
                      <a:pt x="18" y="1"/>
                    </a:moveTo>
                    <a:cubicBezTo>
                      <a:pt x="13" y="1"/>
                      <a:pt x="8" y="13"/>
                      <a:pt x="0" y="37"/>
                    </a:cubicBezTo>
                    <a:cubicBezTo>
                      <a:pt x="0" y="78"/>
                      <a:pt x="4" y="90"/>
                      <a:pt x="13" y="98"/>
                    </a:cubicBezTo>
                    <a:cubicBezTo>
                      <a:pt x="13" y="99"/>
                      <a:pt x="14" y="99"/>
                      <a:pt x="15" y="99"/>
                    </a:cubicBezTo>
                    <a:cubicBezTo>
                      <a:pt x="20" y="99"/>
                      <a:pt x="30" y="87"/>
                      <a:pt x="37" y="45"/>
                    </a:cubicBezTo>
                    <a:cubicBezTo>
                      <a:pt x="29" y="15"/>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94" name="Google Shape;294;p39"/>
              <p:cNvSpPr/>
              <p:nvPr/>
            </p:nvSpPr>
            <p:spPr>
              <a:xfrm>
                <a:off x="-822687" y="980537"/>
                <a:ext cx="2440" cy="4648"/>
              </a:xfrm>
              <a:custGeom>
                <a:avLst/>
                <a:gdLst/>
                <a:ahLst/>
                <a:cxnLst/>
                <a:rect l="l" t="t" r="r" b="b"/>
                <a:pathLst>
                  <a:path w="30" h="91" extrusionOk="0">
                    <a:moveTo>
                      <a:pt x="12" y="0"/>
                    </a:moveTo>
                    <a:cubicBezTo>
                      <a:pt x="7" y="0"/>
                      <a:pt x="4" y="21"/>
                      <a:pt x="0" y="91"/>
                    </a:cubicBezTo>
                    <a:lnTo>
                      <a:pt x="25" y="91"/>
                    </a:lnTo>
                    <a:cubicBezTo>
                      <a:pt x="29" y="38"/>
                      <a:pt x="25" y="13"/>
                      <a:pt x="17" y="5"/>
                    </a:cubicBezTo>
                    <a:cubicBezTo>
                      <a:pt x="15" y="2"/>
                      <a:pt x="13"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95" name="Google Shape;295;p39"/>
              <p:cNvSpPr/>
              <p:nvPr/>
            </p:nvSpPr>
            <p:spPr>
              <a:xfrm>
                <a:off x="-816994" y="981201"/>
                <a:ext cx="2033" cy="4750"/>
              </a:xfrm>
              <a:custGeom>
                <a:avLst/>
                <a:gdLst/>
                <a:ahLst/>
                <a:cxnLst/>
                <a:rect l="l" t="t" r="r" b="b"/>
                <a:pathLst>
                  <a:path w="25" h="93" extrusionOk="0">
                    <a:moveTo>
                      <a:pt x="14" y="1"/>
                    </a:moveTo>
                    <a:cubicBezTo>
                      <a:pt x="8" y="1"/>
                      <a:pt x="3" y="10"/>
                      <a:pt x="0" y="37"/>
                    </a:cubicBezTo>
                    <a:cubicBezTo>
                      <a:pt x="3" y="76"/>
                      <a:pt x="8" y="92"/>
                      <a:pt x="13" y="92"/>
                    </a:cubicBezTo>
                    <a:cubicBezTo>
                      <a:pt x="15" y="92"/>
                      <a:pt x="18" y="89"/>
                      <a:pt x="21" y="82"/>
                    </a:cubicBezTo>
                    <a:cubicBezTo>
                      <a:pt x="25" y="57"/>
                      <a:pt x="25" y="29"/>
                      <a:pt x="21" y="4"/>
                    </a:cubicBezTo>
                    <a:cubicBezTo>
                      <a:pt x="19" y="2"/>
                      <a:pt x="16"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96" name="Google Shape;296;p39"/>
              <p:cNvSpPr/>
              <p:nvPr/>
            </p:nvSpPr>
            <p:spPr>
              <a:xfrm>
                <a:off x="-811707" y="980537"/>
                <a:ext cx="2115" cy="4801"/>
              </a:xfrm>
              <a:custGeom>
                <a:avLst/>
                <a:gdLst/>
                <a:ahLst/>
                <a:cxnLst/>
                <a:rect l="l" t="t" r="r" b="b"/>
                <a:pathLst>
                  <a:path w="26" h="94" extrusionOk="0">
                    <a:moveTo>
                      <a:pt x="13" y="1"/>
                    </a:moveTo>
                    <a:cubicBezTo>
                      <a:pt x="9" y="1"/>
                      <a:pt x="1" y="25"/>
                      <a:pt x="1" y="75"/>
                    </a:cubicBezTo>
                    <a:cubicBezTo>
                      <a:pt x="5" y="87"/>
                      <a:pt x="9" y="94"/>
                      <a:pt x="14" y="94"/>
                    </a:cubicBezTo>
                    <a:cubicBezTo>
                      <a:pt x="18" y="94"/>
                      <a:pt x="22" y="88"/>
                      <a:pt x="26" y="79"/>
                    </a:cubicBezTo>
                    <a:cubicBezTo>
                      <a:pt x="26" y="29"/>
                      <a:pt x="21" y="5"/>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97" name="Google Shape;297;p39"/>
              <p:cNvSpPr/>
              <p:nvPr/>
            </p:nvSpPr>
            <p:spPr>
              <a:xfrm>
                <a:off x="-823989" y="952957"/>
                <a:ext cx="10736" cy="7304"/>
              </a:xfrm>
              <a:custGeom>
                <a:avLst/>
                <a:gdLst/>
                <a:ahLst/>
                <a:cxnLst/>
                <a:rect l="l" t="t" r="r" b="b"/>
                <a:pathLst>
                  <a:path w="132" h="143" extrusionOk="0">
                    <a:moveTo>
                      <a:pt x="60" y="1"/>
                    </a:moveTo>
                    <a:cubicBezTo>
                      <a:pt x="43" y="1"/>
                      <a:pt x="26" y="9"/>
                      <a:pt x="8" y="40"/>
                    </a:cubicBezTo>
                    <a:cubicBezTo>
                      <a:pt x="4" y="52"/>
                      <a:pt x="0" y="61"/>
                      <a:pt x="0" y="73"/>
                    </a:cubicBezTo>
                    <a:cubicBezTo>
                      <a:pt x="7" y="128"/>
                      <a:pt x="17" y="140"/>
                      <a:pt x="27" y="140"/>
                    </a:cubicBezTo>
                    <a:cubicBezTo>
                      <a:pt x="29" y="140"/>
                      <a:pt x="31" y="139"/>
                      <a:pt x="33" y="139"/>
                    </a:cubicBezTo>
                    <a:cubicBezTo>
                      <a:pt x="45" y="134"/>
                      <a:pt x="55" y="129"/>
                      <a:pt x="66" y="129"/>
                    </a:cubicBezTo>
                    <a:cubicBezTo>
                      <a:pt x="74" y="129"/>
                      <a:pt x="82" y="132"/>
                      <a:pt x="90" y="139"/>
                    </a:cubicBezTo>
                    <a:cubicBezTo>
                      <a:pt x="95" y="141"/>
                      <a:pt x="99" y="143"/>
                      <a:pt x="102" y="143"/>
                    </a:cubicBezTo>
                    <a:cubicBezTo>
                      <a:pt x="115" y="143"/>
                      <a:pt x="122" y="125"/>
                      <a:pt x="131" y="93"/>
                    </a:cubicBezTo>
                    <a:cubicBezTo>
                      <a:pt x="131" y="36"/>
                      <a:pt x="127" y="15"/>
                      <a:pt x="119" y="11"/>
                    </a:cubicBezTo>
                    <a:cubicBezTo>
                      <a:pt x="100" y="11"/>
                      <a:pt x="8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98" name="Google Shape;298;p39"/>
              <p:cNvSpPr/>
              <p:nvPr/>
            </p:nvSpPr>
            <p:spPr>
              <a:xfrm>
                <a:off x="-785680" y="953468"/>
                <a:ext cx="8134" cy="7099"/>
              </a:xfrm>
              <a:custGeom>
                <a:avLst/>
                <a:gdLst/>
                <a:ahLst/>
                <a:cxnLst/>
                <a:rect l="l" t="t" r="r" b="b"/>
                <a:pathLst>
                  <a:path w="100" h="139" extrusionOk="0">
                    <a:moveTo>
                      <a:pt x="24" y="0"/>
                    </a:moveTo>
                    <a:cubicBezTo>
                      <a:pt x="21" y="0"/>
                      <a:pt x="17" y="1"/>
                      <a:pt x="13" y="1"/>
                    </a:cubicBezTo>
                    <a:cubicBezTo>
                      <a:pt x="9" y="1"/>
                      <a:pt x="5" y="26"/>
                      <a:pt x="1" y="38"/>
                    </a:cubicBezTo>
                    <a:cubicBezTo>
                      <a:pt x="9" y="107"/>
                      <a:pt x="17" y="139"/>
                      <a:pt x="28" y="139"/>
                    </a:cubicBezTo>
                    <a:cubicBezTo>
                      <a:pt x="33" y="139"/>
                      <a:pt x="39" y="131"/>
                      <a:pt x="46" y="116"/>
                    </a:cubicBezTo>
                    <a:cubicBezTo>
                      <a:pt x="50" y="113"/>
                      <a:pt x="53" y="103"/>
                      <a:pt x="57" y="103"/>
                    </a:cubicBezTo>
                    <a:cubicBezTo>
                      <a:pt x="57" y="103"/>
                      <a:pt x="58" y="103"/>
                      <a:pt x="58" y="104"/>
                    </a:cubicBezTo>
                    <a:cubicBezTo>
                      <a:pt x="64" y="123"/>
                      <a:pt x="70" y="132"/>
                      <a:pt x="76" y="132"/>
                    </a:cubicBezTo>
                    <a:cubicBezTo>
                      <a:pt x="84" y="132"/>
                      <a:pt x="92" y="116"/>
                      <a:pt x="99" y="88"/>
                    </a:cubicBezTo>
                    <a:cubicBezTo>
                      <a:pt x="99" y="20"/>
                      <a:pt x="99" y="1"/>
                      <a:pt x="93" y="1"/>
                    </a:cubicBezTo>
                    <a:cubicBezTo>
                      <a:pt x="93" y="1"/>
                      <a:pt x="92" y="1"/>
                      <a:pt x="91" y="1"/>
                    </a:cubicBezTo>
                    <a:cubicBezTo>
                      <a:pt x="84" y="3"/>
                      <a:pt x="76" y="4"/>
                      <a:pt x="69" y="4"/>
                    </a:cubicBezTo>
                    <a:cubicBezTo>
                      <a:pt x="54" y="4"/>
                      <a:pt x="39"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99" name="Google Shape;299;p39"/>
              <p:cNvSpPr/>
              <p:nvPr/>
            </p:nvSpPr>
            <p:spPr>
              <a:xfrm>
                <a:off x="-797962" y="952446"/>
                <a:ext cx="5368" cy="7457"/>
              </a:xfrm>
              <a:custGeom>
                <a:avLst/>
                <a:gdLst/>
                <a:ahLst/>
                <a:cxnLst/>
                <a:rect l="l" t="t" r="r" b="b"/>
                <a:pathLst>
                  <a:path w="66" h="146" extrusionOk="0">
                    <a:moveTo>
                      <a:pt x="52" y="7"/>
                    </a:moveTo>
                    <a:cubicBezTo>
                      <a:pt x="51" y="7"/>
                      <a:pt x="50" y="7"/>
                      <a:pt x="49" y="9"/>
                    </a:cubicBezTo>
                    <a:cubicBezTo>
                      <a:pt x="33" y="21"/>
                      <a:pt x="17" y="1"/>
                      <a:pt x="0" y="79"/>
                    </a:cubicBezTo>
                    <a:cubicBezTo>
                      <a:pt x="8" y="134"/>
                      <a:pt x="18" y="145"/>
                      <a:pt x="28" y="145"/>
                    </a:cubicBezTo>
                    <a:cubicBezTo>
                      <a:pt x="33" y="145"/>
                      <a:pt x="39" y="142"/>
                      <a:pt x="45" y="140"/>
                    </a:cubicBezTo>
                    <a:cubicBezTo>
                      <a:pt x="62" y="140"/>
                      <a:pt x="62" y="112"/>
                      <a:pt x="66" y="54"/>
                    </a:cubicBezTo>
                    <a:cubicBezTo>
                      <a:pt x="62" y="21"/>
                      <a:pt x="56" y="7"/>
                      <a:pt x="52" y="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00" name="Google Shape;300;p39"/>
              <p:cNvSpPr/>
              <p:nvPr/>
            </p:nvSpPr>
            <p:spPr>
              <a:xfrm>
                <a:off x="-805038" y="953212"/>
                <a:ext cx="4799" cy="6282"/>
              </a:xfrm>
              <a:custGeom>
                <a:avLst/>
                <a:gdLst/>
                <a:ahLst/>
                <a:cxnLst/>
                <a:rect l="l" t="t" r="r" b="b"/>
                <a:pathLst>
                  <a:path w="59" h="123" extrusionOk="0">
                    <a:moveTo>
                      <a:pt x="38" y="0"/>
                    </a:moveTo>
                    <a:cubicBezTo>
                      <a:pt x="26" y="0"/>
                      <a:pt x="13" y="10"/>
                      <a:pt x="1" y="60"/>
                    </a:cubicBezTo>
                    <a:cubicBezTo>
                      <a:pt x="13" y="101"/>
                      <a:pt x="24" y="122"/>
                      <a:pt x="34" y="122"/>
                    </a:cubicBezTo>
                    <a:cubicBezTo>
                      <a:pt x="41" y="122"/>
                      <a:pt x="48" y="112"/>
                      <a:pt x="54" y="93"/>
                    </a:cubicBezTo>
                    <a:cubicBezTo>
                      <a:pt x="54" y="76"/>
                      <a:pt x="58" y="60"/>
                      <a:pt x="58" y="39"/>
                    </a:cubicBezTo>
                    <a:cubicBezTo>
                      <a:pt x="58" y="27"/>
                      <a:pt x="54" y="15"/>
                      <a:pt x="50" y="2"/>
                    </a:cubicBezTo>
                    <a:cubicBezTo>
                      <a:pt x="46" y="1"/>
                      <a:pt x="42"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01" name="Google Shape;301;p39"/>
              <p:cNvSpPr/>
              <p:nvPr/>
            </p:nvSpPr>
            <p:spPr>
              <a:xfrm>
                <a:off x="-811382" y="953723"/>
                <a:ext cx="4148" cy="6640"/>
              </a:xfrm>
              <a:custGeom>
                <a:avLst/>
                <a:gdLst/>
                <a:ahLst/>
                <a:cxnLst/>
                <a:rect l="l" t="t" r="r" b="b"/>
                <a:pathLst>
                  <a:path w="51" h="130" extrusionOk="0">
                    <a:moveTo>
                      <a:pt x="22" y="0"/>
                    </a:moveTo>
                    <a:cubicBezTo>
                      <a:pt x="13" y="0"/>
                      <a:pt x="5" y="13"/>
                      <a:pt x="1" y="78"/>
                    </a:cubicBezTo>
                    <a:cubicBezTo>
                      <a:pt x="9" y="91"/>
                      <a:pt x="13" y="107"/>
                      <a:pt x="22" y="119"/>
                    </a:cubicBezTo>
                    <a:cubicBezTo>
                      <a:pt x="25" y="126"/>
                      <a:pt x="28" y="129"/>
                      <a:pt x="31" y="129"/>
                    </a:cubicBezTo>
                    <a:cubicBezTo>
                      <a:pt x="38" y="129"/>
                      <a:pt x="43" y="108"/>
                      <a:pt x="46" y="78"/>
                    </a:cubicBezTo>
                    <a:cubicBezTo>
                      <a:pt x="50" y="58"/>
                      <a:pt x="50" y="37"/>
                      <a:pt x="46" y="17"/>
                    </a:cubicBezTo>
                    <a:cubicBezTo>
                      <a:pt x="42" y="5"/>
                      <a:pt x="34"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02" name="Google Shape;302;p39"/>
              <p:cNvSpPr/>
              <p:nvPr/>
            </p:nvSpPr>
            <p:spPr>
              <a:xfrm>
                <a:off x="-790641" y="953161"/>
                <a:ext cx="3741" cy="6691"/>
              </a:xfrm>
              <a:custGeom>
                <a:avLst/>
                <a:gdLst/>
                <a:ahLst/>
                <a:cxnLst/>
                <a:rect l="l" t="t" r="r" b="b"/>
                <a:pathLst>
                  <a:path w="46" h="131" extrusionOk="0">
                    <a:moveTo>
                      <a:pt x="25" y="1"/>
                    </a:moveTo>
                    <a:cubicBezTo>
                      <a:pt x="16" y="1"/>
                      <a:pt x="6" y="10"/>
                      <a:pt x="0" y="61"/>
                    </a:cubicBezTo>
                    <a:cubicBezTo>
                      <a:pt x="9" y="109"/>
                      <a:pt x="16" y="131"/>
                      <a:pt x="24" y="131"/>
                    </a:cubicBezTo>
                    <a:cubicBezTo>
                      <a:pt x="27" y="131"/>
                      <a:pt x="30" y="128"/>
                      <a:pt x="33" y="122"/>
                    </a:cubicBezTo>
                    <a:cubicBezTo>
                      <a:pt x="41" y="98"/>
                      <a:pt x="46" y="73"/>
                      <a:pt x="46" y="48"/>
                    </a:cubicBezTo>
                    <a:cubicBezTo>
                      <a:pt x="46" y="11"/>
                      <a:pt x="37" y="3"/>
                      <a:pt x="33" y="3"/>
                    </a:cubicBezTo>
                    <a:cubicBezTo>
                      <a:pt x="31" y="2"/>
                      <a:pt x="28"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03" name="Google Shape;303;p39"/>
              <p:cNvSpPr/>
              <p:nvPr/>
            </p:nvSpPr>
            <p:spPr>
              <a:xfrm>
                <a:off x="-770308" y="953059"/>
                <a:ext cx="3091" cy="6231"/>
              </a:xfrm>
              <a:custGeom>
                <a:avLst/>
                <a:gdLst/>
                <a:ahLst/>
                <a:cxnLst/>
                <a:rect l="l" t="t" r="r" b="b"/>
                <a:pathLst>
                  <a:path w="38" h="122" extrusionOk="0">
                    <a:moveTo>
                      <a:pt x="18" y="1"/>
                    </a:moveTo>
                    <a:cubicBezTo>
                      <a:pt x="15" y="1"/>
                      <a:pt x="12" y="4"/>
                      <a:pt x="9" y="9"/>
                    </a:cubicBezTo>
                    <a:cubicBezTo>
                      <a:pt x="5" y="26"/>
                      <a:pt x="1" y="46"/>
                      <a:pt x="1" y="63"/>
                    </a:cubicBezTo>
                    <a:cubicBezTo>
                      <a:pt x="1" y="79"/>
                      <a:pt x="5" y="96"/>
                      <a:pt x="9" y="112"/>
                    </a:cubicBezTo>
                    <a:cubicBezTo>
                      <a:pt x="12" y="119"/>
                      <a:pt x="15" y="122"/>
                      <a:pt x="17" y="122"/>
                    </a:cubicBezTo>
                    <a:cubicBezTo>
                      <a:pt x="24" y="122"/>
                      <a:pt x="29" y="98"/>
                      <a:pt x="38" y="50"/>
                    </a:cubicBezTo>
                    <a:cubicBezTo>
                      <a:pt x="32" y="14"/>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04" name="Google Shape;304;p39"/>
              <p:cNvSpPr/>
              <p:nvPr/>
            </p:nvSpPr>
            <p:spPr>
              <a:xfrm>
                <a:off x="-766648" y="953314"/>
                <a:ext cx="2440" cy="5925"/>
              </a:xfrm>
              <a:custGeom>
                <a:avLst/>
                <a:gdLst/>
                <a:ahLst/>
                <a:cxnLst/>
                <a:rect l="l" t="t" r="r" b="b"/>
                <a:pathLst>
                  <a:path w="30" h="116" extrusionOk="0">
                    <a:moveTo>
                      <a:pt x="13" y="0"/>
                    </a:moveTo>
                    <a:cubicBezTo>
                      <a:pt x="9" y="13"/>
                      <a:pt x="5" y="29"/>
                      <a:pt x="5" y="41"/>
                    </a:cubicBezTo>
                    <a:cubicBezTo>
                      <a:pt x="1" y="66"/>
                      <a:pt x="5" y="91"/>
                      <a:pt x="17" y="115"/>
                    </a:cubicBezTo>
                    <a:cubicBezTo>
                      <a:pt x="21" y="115"/>
                      <a:pt x="30" y="82"/>
                      <a:pt x="30" y="49"/>
                    </a:cubicBezTo>
                    <a:cubicBezTo>
                      <a:pt x="30" y="21"/>
                      <a:pt x="25"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05" name="Google Shape;305;p39"/>
              <p:cNvSpPr/>
              <p:nvPr/>
            </p:nvSpPr>
            <p:spPr>
              <a:xfrm>
                <a:off x="-774618" y="953927"/>
                <a:ext cx="2033" cy="3933"/>
              </a:xfrm>
              <a:custGeom>
                <a:avLst/>
                <a:gdLst/>
                <a:ahLst/>
                <a:cxnLst/>
                <a:rect l="l" t="t" r="r" b="b"/>
                <a:pathLst>
                  <a:path w="25" h="77" extrusionOk="0">
                    <a:moveTo>
                      <a:pt x="12" y="0"/>
                    </a:moveTo>
                    <a:cubicBezTo>
                      <a:pt x="9" y="0"/>
                      <a:pt x="6" y="11"/>
                      <a:pt x="0" y="33"/>
                    </a:cubicBezTo>
                    <a:cubicBezTo>
                      <a:pt x="5" y="63"/>
                      <a:pt x="7" y="77"/>
                      <a:pt x="10" y="77"/>
                    </a:cubicBezTo>
                    <a:cubicBezTo>
                      <a:pt x="13" y="77"/>
                      <a:pt x="17" y="64"/>
                      <a:pt x="25" y="37"/>
                    </a:cubicBezTo>
                    <a:cubicBezTo>
                      <a:pt x="19" y="12"/>
                      <a:pt x="16"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06" name="Google Shape;306;p39"/>
              <p:cNvSpPr/>
              <p:nvPr/>
            </p:nvSpPr>
            <p:spPr>
              <a:xfrm>
                <a:off x="-788283" y="791917"/>
                <a:ext cx="61733" cy="9500"/>
              </a:xfrm>
              <a:custGeom>
                <a:avLst/>
                <a:gdLst/>
                <a:ahLst/>
                <a:cxnLst/>
                <a:rect l="l" t="t" r="r" b="b"/>
                <a:pathLst>
                  <a:path w="759" h="186" extrusionOk="0">
                    <a:moveTo>
                      <a:pt x="671" y="0"/>
                    </a:moveTo>
                    <a:cubicBezTo>
                      <a:pt x="662" y="0"/>
                      <a:pt x="653" y="3"/>
                      <a:pt x="644" y="9"/>
                    </a:cubicBezTo>
                    <a:cubicBezTo>
                      <a:pt x="624" y="21"/>
                      <a:pt x="603" y="29"/>
                      <a:pt x="579" y="29"/>
                    </a:cubicBezTo>
                    <a:cubicBezTo>
                      <a:pt x="566" y="34"/>
                      <a:pt x="558" y="42"/>
                      <a:pt x="550" y="46"/>
                    </a:cubicBezTo>
                    <a:lnTo>
                      <a:pt x="476" y="46"/>
                    </a:lnTo>
                    <a:cubicBezTo>
                      <a:pt x="423" y="38"/>
                      <a:pt x="369" y="29"/>
                      <a:pt x="316" y="21"/>
                    </a:cubicBezTo>
                    <a:cubicBezTo>
                      <a:pt x="275" y="13"/>
                      <a:pt x="238" y="1"/>
                      <a:pt x="201" y="1"/>
                    </a:cubicBezTo>
                    <a:cubicBezTo>
                      <a:pt x="189" y="1"/>
                      <a:pt x="177" y="13"/>
                      <a:pt x="160" y="17"/>
                    </a:cubicBezTo>
                    <a:cubicBezTo>
                      <a:pt x="136" y="28"/>
                      <a:pt x="109" y="44"/>
                      <a:pt x="82" y="44"/>
                    </a:cubicBezTo>
                    <a:cubicBezTo>
                      <a:pt x="69" y="44"/>
                      <a:pt x="55" y="40"/>
                      <a:pt x="41" y="29"/>
                    </a:cubicBezTo>
                    <a:cubicBezTo>
                      <a:pt x="38" y="23"/>
                      <a:pt x="31" y="20"/>
                      <a:pt x="24" y="20"/>
                    </a:cubicBezTo>
                    <a:cubicBezTo>
                      <a:pt x="21" y="20"/>
                      <a:pt x="19" y="20"/>
                      <a:pt x="17" y="21"/>
                    </a:cubicBezTo>
                    <a:cubicBezTo>
                      <a:pt x="12" y="21"/>
                      <a:pt x="8" y="34"/>
                      <a:pt x="0" y="46"/>
                    </a:cubicBezTo>
                    <a:cubicBezTo>
                      <a:pt x="0" y="107"/>
                      <a:pt x="8" y="140"/>
                      <a:pt x="17" y="144"/>
                    </a:cubicBezTo>
                    <a:cubicBezTo>
                      <a:pt x="37" y="153"/>
                      <a:pt x="58" y="161"/>
                      <a:pt x="82" y="165"/>
                    </a:cubicBezTo>
                    <a:cubicBezTo>
                      <a:pt x="111" y="161"/>
                      <a:pt x="136" y="157"/>
                      <a:pt x="160" y="144"/>
                    </a:cubicBezTo>
                    <a:cubicBezTo>
                      <a:pt x="168" y="144"/>
                      <a:pt x="177" y="157"/>
                      <a:pt x="181" y="157"/>
                    </a:cubicBezTo>
                    <a:cubicBezTo>
                      <a:pt x="226" y="148"/>
                      <a:pt x="271" y="148"/>
                      <a:pt x="316" y="148"/>
                    </a:cubicBezTo>
                    <a:cubicBezTo>
                      <a:pt x="357" y="161"/>
                      <a:pt x="398" y="165"/>
                      <a:pt x="435" y="173"/>
                    </a:cubicBezTo>
                    <a:cubicBezTo>
                      <a:pt x="476" y="181"/>
                      <a:pt x="513" y="185"/>
                      <a:pt x="554" y="185"/>
                    </a:cubicBezTo>
                    <a:cubicBezTo>
                      <a:pt x="579" y="181"/>
                      <a:pt x="599" y="173"/>
                      <a:pt x="620" y="157"/>
                    </a:cubicBezTo>
                    <a:cubicBezTo>
                      <a:pt x="634" y="152"/>
                      <a:pt x="647" y="140"/>
                      <a:pt x="659" y="140"/>
                    </a:cubicBezTo>
                    <a:cubicBezTo>
                      <a:pt x="668" y="140"/>
                      <a:pt x="677" y="146"/>
                      <a:pt x="685" y="165"/>
                    </a:cubicBezTo>
                    <a:cubicBezTo>
                      <a:pt x="689" y="160"/>
                      <a:pt x="692" y="158"/>
                      <a:pt x="695" y="158"/>
                    </a:cubicBezTo>
                    <a:cubicBezTo>
                      <a:pt x="701" y="158"/>
                      <a:pt x="707" y="166"/>
                      <a:pt x="712" y="166"/>
                    </a:cubicBezTo>
                    <a:cubicBezTo>
                      <a:pt x="717" y="166"/>
                      <a:pt x="722" y="160"/>
                      <a:pt x="726" y="136"/>
                    </a:cubicBezTo>
                    <a:cubicBezTo>
                      <a:pt x="726" y="133"/>
                      <a:pt x="727" y="132"/>
                      <a:pt x="729" y="132"/>
                    </a:cubicBezTo>
                    <a:cubicBezTo>
                      <a:pt x="731" y="132"/>
                      <a:pt x="736" y="136"/>
                      <a:pt x="739" y="136"/>
                    </a:cubicBezTo>
                    <a:cubicBezTo>
                      <a:pt x="739" y="137"/>
                      <a:pt x="740" y="137"/>
                      <a:pt x="740" y="137"/>
                    </a:cubicBezTo>
                    <a:cubicBezTo>
                      <a:pt x="744" y="137"/>
                      <a:pt x="751" y="120"/>
                      <a:pt x="755" y="83"/>
                    </a:cubicBezTo>
                    <a:cubicBezTo>
                      <a:pt x="759" y="49"/>
                      <a:pt x="751" y="26"/>
                      <a:pt x="743" y="26"/>
                    </a:cubicBezTo>
                    <a:cubicBezTo>
                      <a:pt x="742" y="26"/>
                      <a:pt x="740" y="27"/>
                      <a:pt x="739" y="29"/>
                    </a:cubicBezTo>
                    <a:cubicBezTo>
                      <a:pt x="736" y="33"/>
                      <a:pt x="734" y="35"/>
                      <a:pt x="731" y="35"/>
                    </a:cubicBezTo>
                    <a:cubicBezTo>
                      <a:pt x="726" y="35"/>
                      <a:pt x="720" y="27"/>
                      <a:pt x="714" y="21"/>
                    </a:cubicBezTo>
                    <a:cubicBezTo>
                      <a:pt x="701" y="8"/>
                      <a:pt x="686" y="0"/>
                      <a:pt x="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07" name="Google Shape;307;p39"/>
              <p:cNvSpPr/>
              <p:nvPr/>
            </p:nvSpPr>
            <p:spPr>
              <a:xfrm>
                <a:off x="-822687" y="791815"/>
                <a:ext cx="33429" cy="8325"/>
              </a:xfrm>
              <a:custGeom>
                <a:avLst/>
                <a:gdLst/>
                <a:ahLst/>
                <a:cxnLst/>
                <a:rect l="l" t="t" r="r" b="b"/>
                <a:pathLst>
                  <a:path w="411" h="163" extrusionOk="0">
                    <a:moveTo>
                      <a:pt x="230" y="1"/>
                    </a:moveTo>
                    <a:cubicBezTo>
                      <a:pt x="218" y="1"/>
                      <a:pt x="206" y="5"/>
                      <a:pt x="193" y="19"/>
                    </a:cubicBezTo>
                    <a:cubicBezTo>
                      <a:pt x="186" y="14"/>
                      <a:pt x="179" y="12"/>
                      <a:pt x="172" y="12"/>
                    </a:cubicBezTo>
                    <a:cubicBezTo>
                      <a:pt x="145" y="12"/>
                      <a:pt x="119" y="39"/>
                      <a:pt x="92" y="39"/>
                    </a:cubicBezTo>
                    <a:cubicBezTo>
                      <a:pt x="85" y="39"/>
                      <a:pt x="78" y="37"/>
                      <a:pt x="70" y="31"/>
                    </a:cubicBezTo>
                    <a:cubicBezTo>
                      <a:pt x="66" y="27"/>
                      <a:pt x="62" y="26"/>
                      <a:pt x="57" y="26"/>
                    </a:cubicBezTo>
                    <a:cubicBezTo>
                      <a:pt x="47" y="26"/>
                      <a:pt x="37" y="31"/>
                      <a:pt x="29" y="31"/>
                    </a:cubicBezTo>
                    <a:cubicBezTo>
                      <a:pt x="13" y="31"/>
                      <a:pt x="13" y="52"/>
                      <a:pt x="0" y="85"/>
                    </a:cubicBezTo>
                    <a:cubicBezTo>
                      <a:pt x="10" y="124"/>
                      <a:pt x="17" y="142"/>
                      <a:pt x="26" y="142"/>
                    </a:cubicBezTo>
                    <a:cubicBezTo>
                      <a:pt x="28" y="142"/>
                      <a:pt x="31" y="141"/>
                      <a:pt x="33" y="138"/>
                    </a:cubicBezTo>
                    <a:cubicBezTo>
                      <a:pt x="37" y="135"/>
                      <a:pt x="41" y="134"/>
                      <a:pt x="43" y="134"/>
                    </a:cubicBezTo>
                    <a:cubicBezTo>
                      <a:pt x="49" y="134"/>
                      <a:pt x="52" y="138"/>
                      <a:pt x="58" y="138"/>
                    </a:cubicBezTo>
                    <a:lnTo>
                      <a:pt x="83" y="142"/>
                    </a:lnTo>
                    <a:lnTo>
                      <a:pt x="115" y="150"/>
                    </a:lnTo>
                    <a:cubicBezTo>
                      <a:pt x="115" y="150"/>
                      <a:pt x="117" y="152"/>
                      <a:pt x="120" y="152"/>
                    </a:cubicBezTo>
                    <a:cubicBezTo>
                      <a:pt x="121" y="152"/>
                      <a:pt x="122" y="152"/>
                      <a:pt x="124" y="150"/>
                    </a:cubicBezTo>
                    <a:cubicBezTo>
                      <a:pt x="135" y="139"/>
                      <a:pt x="147" y="135"/>
                      <a:pt x="157" y="135"/>
                    </a:cubicBezTo>
                    <a:cubicBezTo>
                      <a:pt x="173" y="135"/>
                      <a:pt x="187" y="142"/>
                      <a:pt x="202" y="142"/>
                    </a:cubicBezTo>
                    <a:cubicBezTo>
                      <a:pt x="206" y="142"/>
                      <a:pt x="210" y="138"/>
                      <a:pt x="214" y="134"/>
                    </a:cubicBezTo>
                    <a:cubicBezTo>
                      <a:pt x="223" y="125"/>
                      <a:pt x="232" y="118"/>
                      <a:pt x="241" y="118"/>
                    </a:cubicBezTo>
                    <a:cubicBezTo>
                      <a:pt x="248" y="118"/>
                      <a:pt x="256" y="123"/>
                      <a:pt x="263" y="134"/>
                    </a:cubicBezTo>
                    <a:cubicBezTo>
                      <a:pt x="263" y="142"/>
                      <a:pt x="271" y="142"/>
                      <a:pt x="280" y="142"/>
                    </a:cubicBezTo>
                    <a:cubicBezTo>
                      <a:pt x="286" y="139"/>
                      <a:pt x="293" y="136"/>
                      <a:pt x="300" y="136"/>
                    </a:cubicBezTo>
                    <a:cubicBezTo>
                      <a:pt x="309" y="136"/>
                      <a:pt x="319" y="142"/>
                      <a:pt x="329" y="159"/>
                    </a:cubicBezTo>
                    <a:cubicBezTo>
                      <a:pt x="330" y="161"/>
                      <a:pt x="331" y="162"/>
                      <a:pt x="333" y="162"/>
                    </a:cubicBezTo>
                    <a:cubicBezTo>
                      <a:pt x="337" y="162"/>
                      <a:pt x="342" y="156"/>
                      <a:pt x="345" y="150"/>
                    </a:cubicBezTo>
                    <a:cubicBezTo>
                      <a:pt x="349" y="142"/>
                      <a:pt x="353" y="113"/>
                      <a:pt x="362" y="97"/>
                    </a:cubicBezTo>
                    <a:cubicBezTo>
                      <a:pt x="377" y="129"/>
                      <a:pt x="385" y="146"/>
                      <a:pt x="391" y="146"/>
                    </a:cubicBezTo>
                    <a:cubicBezTo>
                      <a:pt x="398" y="146"/>
                      <a:pt x="402" y="122"/>
                      <a:pt x="411" y="68"/>
                    </a:cubicBezTo>
                    <a:cubicBezTo>
                      <a:pt x="411" y="36"/>
                      <a:pt x="407" y="15"/>
                      <a:pt x="403" y="15"/>
                    </a:cubicBezTo>
                    <a:cubicBezTo>
                      <a:pt x="397" y="15"/>
                      <a:pt x="393" y="13"/>
                      <a:pt x="390" y="13"/>
                    </a:cubicBezTo>
                    <a:cubicBezTo>
                      <a:pt x="389" y="13"/>
                      <a:pt x="388" y="14"/>
                      <a:pt x="386" y="15"/>
                    </a:cubicBezTo>
                    <a:cubicBezTo>
                      <a:pt x="376" y="26"/>
                      <a:pt x="366" y="30"/>
                      <a:pt x="355" y="30"/>
                    </a:cubicBezTo>
                    <a:cubicBezTo>
                      <a:pt x="339" y="30"/>
                      <a:pt x="321" y="22"/>
                      <a:pt x="304" y="19"/>
                    </a:cubicBezTo>
                    <a:cubicBezTo>
                      <a:pt x="280" y="19"/>
                      <a:pt x="255"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08" name="Google Shape;308;p39"/>
              <p:cNvSpPr/>
              <p:nvPr/>
            </p:nvSpPr>
            <p:spPr>
              <a:xfrm>
                <a:off x="-854408" y="792990"/>
                <a:ext cx="25458" cy="6691"/>
              </a:xfrm>
              <a:custGeom>
                <a:avLst/>
                <a:gdLst/>
                <a:ahLst/>
                <a:cxnLst/>
                <a:rect l="l" t="t" r="r" b="b"/>
                <a:pathLst>
                  <a:path w="313" h="131" extrusionOk="0">
                    <a:moveTo>
                      <a:pt x="230" y="0"/>
                    </a:moveTo>
                    <a:cubicBezTo>
                      <a:pt x="202" y="0"/>
                      <a:pt x="173" y="0"/>
                      <a:pt x="148" y="4"/>
                    </a:cubicBezTo>
                    <a:cubicBezTo>
                      <a:pt x="132" y="4"/>
                      <a:pt x="116" y="21"/>
                      <a:pt x="103" y="25"/>
                    </a:cubicBezTo>
                    <a:cubicBezTo>
                      <a:pt x="95" y="26"/>
                      <a:pt x="86" y="27"/>
                      <a:pt x="78" y="27"/>
                    </a:cubicBezTo>
                    <a:cubicBezTo>
                      <a:pt x="60" y="27"/>
                      <a:pt x="42" y="25"/>
                      <a:pt x="25" y="25"/>
                    </a:cubicBezTo>
                    <a:cubicBezTo>
                      <a:pt x="17" y="25"/>
                      <a:pt x="9" y="25"/>
                      <a:pt x="1" y="54"/>
                    </a:cubicBezTo>
                    <a:cubicBezTo>
                      <a:pt x="13" y="109"/>
                      <a:pt x="24" y="126"/>
                      <a:pt x="36" y="126"/>
                    </a:cubicBezTo>
                    <a:cubicBezTo>
                      <a:pt x="43" y="126"/>
                      <a:pt x="50" y="119"/>
                      <a:pt x="58" y="111"/>
                    </a:cubicBezTo>
                    <a:cubicBezTo>
                      <a:pt x="62" y="107"/>
                      <a:pt x="66" y="104"/>
                      <a:pt x="70" y="104"/>
                    </a:cubicBezTo>
                    <a:cubicBezTo>
                      <a:pt x="75" y="104"/>
                      <a:pt x="79" y="107"/>
                      <a:pt x="83" y="115"/>
                    </a:cubicBezTo>
                    <a:cubicBezTo>
                      <a:pt x="86" y="124"/>
                      <a:pt x="89" y="131"/>
                      <a:pt x="93" y="131"/>
                    </a:cubicBezTo>
                    <a:cubicBezTo>
                      <a:pt x="95" y="131"/>
                      <a:pt x="97" y="130"/>
                      <a:pt x="99" y="127"/>
                    </a:cubicBezTo>
                    <a:cubicBezTo>
                      <a:pt x="106" y="113"/>
                      <a:pt x="114" y="109"/>
                      <a:pt x="121" y="109"/>
                    </a:cubicBezTo>
                    <a:cubicBezTo>
                      <a:pt x="132" y="109"/>
                      <a:pt x="143" y="118"/>
                      <a:pt x="155" y="118"/>
                    </a:cubicBezTo>
                    <a:cubicBezTo>
                      <a:pt x="158" y="118"/>
                      <a:pt x="161" y="117"/>
                      <a:pt x="165" y="115"/>
                    </a:cubicBezTo>
                    <a:cubicBezTo>
                      <a:pt x="172" y="111"/>
                      <a:pt x="179" y="110"/>
                      <a:pt x="186" y="110"/>
                    </a:cubicBezTo>
                    <a:cubicBezTo>
                      <a:pt x="201" y="110"/>
                      <a:pt x="217" y="115"/>
                      <a:pt x="230" y="115"/>
                    </a:cubicBezTo>
                    <a:cubicBezTo>
                      <a:pt x="239" y="115"/>
                      <a:pt x="243" y="111"/>
                      <a:pt x="251" y="107"/>
                    </a:cubicBezTo>
                    <a:lnTo>
                      <a:pt x="288" y="95"/>
                    </a:lnTo>
                    <a:cubicBezTo>
                      <a:pt x="288" y="94"/>
                      <a:pt x="289" y="94"/>
                      <a:pt x="290" y="94"/>
                    </a:cubicBezTo>
                    <a:cubicBezTo>
                      <a:pt x="293" y="94"/>
                      <a:pt x="296" y="97"/>
                      <a:pt x="300" y="97"/>
                    </a:cubicBezTo>
                    <a:cubicBezTo>
                      <a:pt x="305" y="97"/>
                      <a:pt x="310" y="89"/>
                      <a:pt x="313" y="49"/>
                    </a:cubicBezTo>
                    <a:cubicBezTo>
                      <a:pt x="313" y="13"/>
                      <a:pt x="308" y="0"/>
                      <a:pt x="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09" name="Google Shape;309;p39"/>
              <p:cNvSpPr/>
              <p:nvPr/>
            </p:nvSpPr>
            <p:spPr>
              <a:xfrm>
                <a:off x="-869048" y="794114"/>
                <a:ext cx="10086" cy="5159"/>
              </a:xfrm>
              <a:custGeom>
                <a:avLst/>
                <a:gdLst/>
                <a:ahLst/>
                <a:cxnLst/>
                <a:rect l="l" t="t" r="r" b="b"/>
                <a:pathLst>
                  <a:path w="124" h="101" extrusionOk="0">
                    <a:moveTo>
                      <a:pt x="68" y="1"/>
                    </a:moveTo>
                    <a:cubicBezTo>
                      <a:pt x="50" y="1"/>
                      <a:pt x="33" y="3"/>
                      <a:pt x="17" y="7"/>
                    </a:cubicBezTo>
                    <a:cubicBezTo>
                      <a:pt x="8" y="7"/>
                      <a:pt x="4" y="19"/>
                      <a:pt x="0" y="27"/>
                    </a:cubicBezTo>
                    <a:cubicBezTo>
                      <a:pt x="4" y="81"/>
                      <a:pt x="12" y="97"/>
                      <a:pt x="21" y="97"/>
                    </a:cubicBezTo>
                    <a:cubicBezTo>
                      <a:pt x="27" y="99"/>
                      <a:pt x="33" y="100"/>
                      <a:pt x="40" y="100"/>
                    </a:cubicBezTo>
                    <a:cubicBezTo>
                      <a:pt x="46" y="100"/>
                      <a:pt x="53" y="99"/>
                      <a:pt x="62" y="97"/>
                    </a:cubicBezTo>
                    <a:cubicBezTo>
                      <a:pt x="71" y="94"/>
                      <a:pt x="82" y="83"/>
                      <a:pt x="92" y="83"/>
                    </a:cubicBezTo>
                    <a:cubicBezTo>
                      <a:pt x="96" y="83"/>
                      <a:pt x="99" y="84"/>
                      <a:pt x="103" y="89"/>
                    </a:cubicBezTo>
                    <a:cubicBezTo>
                      <a:pt x="105" y="93"/>
                      <a:pt x="107" y="95"/>
                      <a:pt x="109" y="95"/>
                    </a:cubicBezTo>
                    <a:cubicBezTo>
                      <a:pt x="115" y="95"/>
                      <a:pt x="117" y="63"/>
                      <a:pt x="123" y="7"/>
                    </a:cubicBezTo>
                    <a:cubicBezTo>
                      <a:pt x="105" y="3"/>
                      <a:pt x="86"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10" name="Google Shape;310;p39"/>
              <p:cNvSpPr/>
              <p:nvPr/>
            </p:nvSpPr>
            <p:spPr>
              <a:xfrm>
                <a:off x="-858068" y="794165"/>
                <a:ext cx="2115" cy="4750"/>
              </a:xfrm>
              <a:custGeom>
                <a:avLst/>
                <a:gdLst/>
                <a:ahLst/>
                <a:cxnLst/>
                <a:rect l="l" t="t" r="r" b="b"/>
                <a:pathLst>
                  <a:path w="26" h="93" extrusionOk="0">
                    <a:moveTo>
                      <a:pt x="16" y="1"/>
                    </a:moveTo>
                    <a:cubicBezTo>
                      <a:pt x="15" y="1"/>
                      <a:pt x="14" y="1"/>
                      <a:pt x="13" y="2"/>
                    </a:cubicBezTo>
                    <a:cubicBezTo>
                      <a:pt x="9" y="14"/>
                      <a:pt x="5" y="26"/>
                      <a:pt x="5" y="35"/>
                    </a:cubicBezTo>
                    <a:cubicBezTo>
                      <a:pt x="1" y="59"/>
                      <a:pt x="9" y="92"/>
                      <a:pt x="17" y="92"/>
                    </a:cubicBezTo>
                    <a:cubicBezTo>
                      <a:pt x="21" y="76"/>
                      <a:pt x="25" y="59"/>
                      <a:pt x="25" y="47"/>
                    </a:cubicBezTo>
                    <a:cubicBezTo>
                      <a:pt x="25" y="12"/>
                      <a:pt x="22"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11" name="Google Shape;311;p39"/>
              <p:cNvSpPr/>
              <p:nvPr/>
            </p:nvSpPr>
            <p:spPr>
              <a:xfrm>
                <a:off x="-826022" y="793807"/>
                <a:ext cx="2115" cy="3575"/>
              </a:xfrm>
              <a:custGeom>
                <a:avLst/>
                <a:gdLst/>
                <a:ahLst/>
                <a:cxnLst/>
                <a:rect l="l" t="t" r="r" b="b"/>
                <a:pathLst>
                  <a:path w="26" h="70" extrusionOk="0">
                    <a:moveTo>
                      <a:pt x="17" y="1"/>
                    </a:moveTo>
                    <a:cubicBezTo>
                      <a:pt x="9" y="1"/>
                      <a:pt x="5" y="5"/>
                      <a:pt x="0" y="9"/>
                    </a:cubicBezTo>
                    <a:cubicBezTo>
                      <a:pt x="0" y="21"/>
                      <a:pt x="0" y="33"/>
                      <a:pt x="0" y="46"/>
                    </a:cubicBezTo>
                    <a:cubicBezTo>
                      <a:pt x="5" y="63"/>
                      <a:pt x="9" y="70"/>
                      <a:pt x="13" y="70"/>
                    </a:cubicBezTo>
                    <a:cubicBezTo>
                      <a:pt x="15" y="70"/>
                      <a:pt x="18" y="67"/>
                      <a:pt x="21" y="62"/>
                    </a:cubicBezTo>
                    <a:cubicBezTo>
                      <a:pt x="25" y="46"/>
                      <a:pt x="25" y="29"/>
                      <a:pt x="21" y="9"/>
                    </a:cubicBezTo>
                    <a:cubicBezTo>
                      <a:pt x="21" y="5"/>
                      <a:pt x="17"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12" name="Google Shape;312;p39"/>
              <p:cNvSpPr/>
              <p:nvPr/>
            </p:nvSpPr>
            <p:spPr>
              <a:xfrm>
                <a:off x="-763638" y="1002755"/>
                <a:ext cx="52461" cy="14710"/>
              </a:xfrm>
              <a:custGeom>
                <a:avLst/>
                <a:gdLst/>
                <a:ahLst/>
                <a:cxnLst/>
                <a:rect l="l" t="t" r="r" b="b"/>
                <a:pathLst>
                  <a:path w="645" h="288" extrusionOk="0">
                    <a:moveTo>
                      <a:pt x="633" y="1"/>
                    </a:moveTo>
                    <a:cubicBezTo>
                      <a:pt x="608" y="5"/>
                      <a:pt x="588" y="13"/>
                      <a:pt x="567" y="21"/>
                    </a:cubicBezTo>
                    <a:cubicBezTo>
                      <a:pt x="565" y="22"/>
                      <a:pt x="563" y="22"/>
                      <a:pt x="561" y="22"/>
                    </a:cubicBezTo>
                    <a:cubicBezTo>
                      <a:pt x="553" y="22"/>
                      <a:pt x="542" y="17"/>
                      <a:pt x="538" y="17"/>
                    </a:cubicBezTo>
                    <a:cubicBezTo>
                      <a:pt x="534" y="17"/>
                      <a:pt x="530" y="21"/>
                      <a:pt x="522" y="21"/>
                    </a:cubicBezTo>
                    <a:lnTo>
                      <a:pt x="473" y="21"/>
                    </a:lnTo>
                    <a:cubicBezTo>
                      <a:pt x="460" y="21"/>
                      <a:pt x="448" y="9"/>
                      <a:pt x="440" y="9"/>
                    </a:cubicBezTo>
                    <a:cubicBezTo>
                      <a:pt x="395" y="17"/>
                      <a:pt x="350" y="29"/>
                      <a:pt x="304" y="38"/>
                    </a:cubicBezTo>
                    <a:cubicBezTo>
                      <a:pt x="300" y="38"/>
                      <a:pt x="292" y="33"/>
                      <a:pt x="288" y="33"/>
                    </a:cubicBezTo>
                    <a:cubicBezTo>
                      <a:pt x="280" y="30"/>
                      <a:pt x="272" y="26"/>
                      <a:pt x="263" y="26"/>
                    </a:cubicBezTo>
                    <a:cubicBezTo>
                      <a:pt x="253" y="26"/>
                      <a:pt x="243" y="31"/>
                      <a:pt x="235" y="46"/>
                    </a:cubicBezTo>
                    <a:cubicBezTo>
                      <a:pt x="235" y="50"/>
                      <a:pt x="231" y="50"/>
                      <a:pt x="226" y="50"/>
                    </a:cubicBezTo>
                    <a:cubicBezTo>
                      <a:pt x="194" y="54"/>
                      <a:pt x="157" y="58"/>
                      <a:pt x="124" y="74"/>
                    </a:cubicBezTo>
                    <a:cubicBezTo>
                      <a:pt x="112" y="80"/>
                      <a:pt x="101" y="82"/>
                      <a:pt x="89" y="82"/>
                    </a:cubicBezTo>
                    <a:cubicBezTo>
                      <a:pt x="72" y="82"/>
                      <a:pt x="55" y="78"/>
                      <a:pt x="37" y="78"/>
                    </a:cubicBezTo>
                    <a:cubicBezTo>
                      <a:pt x="33" y="78"/>
                      <a:pt x="29" y="78"/>
                      <a:pt x="25" y="79"/>
                    </a:cubicBezTo>
                    <a:cubicBezTo>
                      <a:pt x="17" y="79"/>
                      <a:pt x="9" y="79"/>
                      <a:pt x="1" y="120"/>
                    </a:cubicBezTo>
                    <a:cubicBezTo>
                      <a:pt x="1" y="148"/>
                      <a:pt x="5" y="177"/>
                      <a:pt x="9" y="206"/>
                    </a:cubicBezTo>
                    <a:cubicBezTo>
                      <a:pt x="9" y="206"/>
                      <a:pt x="13" y="210"/>
                      <a:pt x="13" y="210"/>
                    </a:cubicBezTo>
                    <a:cubicBezTo>
                      <a:pt x="16" y="208"/>
                      <a:pt x="19" y="208"/>
                      <a:pt x="22" y="208"/>
                    </a:cubicBezTo>
                    <a:cubicBezTo>
                      <a:pt x="26" y="208"/>
                      <a:pt x="30" y="209"/>
                      <a:pt x="35" y="209"/>
                    </a:cubicBezTo>
                    <a:cubicBezTo>
                      <a:pt x="44" y="209"/>
                      <a:pt x="53" y="205"/>
                      <a:pt x="62" y="177"/>
                    </a:cubicBezTo>
                    <a:cubicBezTo>
                      <a:pt x="64" y="175"/>
                      <a:pt x="65" y="174"/>
                      <a:pt x="66" y="174"/>
                    </a:cubicBezTo>
                    <a:cubicBezTo>
                      <a:pt x="69" y="174"/>
                      <a:pt x="72" y="179"/>
                      <a:pt x="75" y="185"/>
                    </a:cubicBezTo>
                    <a:cubicBezTo>
                      <a:pt x="86" y="210"/>
                      <a:pt x="97" y="222"/>
                      <a:pt x="108" y="222"/>
                    </a:cubicBezTo>
                    <a:cubicBezTo>
                      <a:pt x="113" y="222"/>
                      <a:pt x="119" y="219"/>
                      <a:pt x="124" y="214"/>
                    </a:cubicBezTo>
                    <a:cubicBezTo>
                      <a:pt x="131" y="207"/>
                      <a:pt x="138" y="204"/>
                      <a:pt x="144" y="204"/>
                    </a:cubicBezTo>
                    <a:cubicBezTo>
                      <a:pt x="153" y="204"/>
                      <a:pt x="162" y="210"/>
                      <a:pt x="169" y="222"/>
                    </a:cubicBezTo>
                    <a:cubicBezTo>
                      <a:pt x="172" y="224"/>
                      <a:pt x="174" y="224"/>
                      <a:pt x="177" y="224"/>
                    </a:cubicBezTo>
                    <a:cubicBezTo>
                      <a:pt x="182" y="224"/>
                      <a:pt x="187" y="222"/>
                      <a:pt x="190" y="222"/>
                    </a:cubicBezTo>
                    <a:cubicBezTo>
                      <a:pt x="196" y="219"/>
                      <a:pt x="200" y="208"/>
                      <a:pt x="206" y="208"/>
                    </a:cubicBezTo>
                    <a:cubicBezTo>
                      <a:pt x="207" y="208"/>
                      <a:pt x="208" y="208"/>
                      <a:pt x="210" y="210"/>
                    </a:cubicBezTo>
                    <a:cubicBezTo>
                      <a:pt x="219" y="220"/>
                      <a:pt x="229" y="224"/>
                      <a:pt x="238" y="224"/>
                    </a:cubicBezTo>
                    <a:cubicBezTo>
                      <a:pt x="258" y="224"/>
                      <a:pt x="277" y="209"/>
                      <a:pt x="297" y="209"/>
                    </a:cubicBezTo>
                    <a:cubicBezTo>
                      <a:pt x="305" y="209"/>
                      <a:pt x="313" y="211"/>
                      <a:pt x="321" y="218"/>
                    </a:cubicBezTo>
                    <a:cubicBezTo>
                      <a:pt x="325" y="221"/>
                      <a:pt x="330" y="222"/>
                      <a:pt x="336" y="222"/>
                    </a:cubicBezTo>
                    <a:cubicBezTo>
                      <a:pt x="341" y="222"/>
                      <a:pt x="347" y="221"/>
                      <a:pt x="353" y="221"/>
                    </a:cubicBezTo>
                    <a:cubicBezTo>
                      <a:pt x="356" y="221"/>
                      <a:pt x="359" y="221"/>
                      <a:pt x="362" y="222"/>
                    </a:cubicBezTo>
                    <a:cubicBezTo>
                      <a:pt x="395" y="226"/>
                      <a:pt x="423" y="234"/>
                      <a:pt x="456" y="243"/>
                    </a:cubicBezTo>
                    <a:cubicBezTo>
                      <a:pt x="469" y="247"/>
                      <a:pt x="481" y="255"/>
                      <a:pt x="485" y="267"/>
                    </a:cubicBezTo>
                    <a:cubicBezTo>
                      <a:pt x="492" y="281"/>
                      <a:pt x="499" y="286"/>
                      <a:pt x="506" y="286"/>
                    </a:cubicBezTo>
                    <a:cubicBezTo>
                      <a:pt x="515" y="286"/>
                      <a:pt x="525" y="278"/>
                      <a:pt x="534" y="276"/>
                    </a:cubicBezTo>
                    <a:cubicBezTo>
                      <a:pt x="546" y="271"/>
                      <a:pt x="560" y="269"/>
                      <a:pt x="573" y="269"/>
                    </a:cubicBezTo>
                    <a:cubicBezTo>
                      <a:pt x="582" y="269"/>
                      <a:pt x="591" y="270"/>
                      <a:pt x="600" y="271"/>
                    </a:cubicBezTo>
                    <a:cubicBezTo>
                      <a:pt x="608" y="271"/>
                      <a:pt x="624" y="288"/>
                      <a:pt x="645" y="288"/>
                    </a:cubicBezTo>
                    <a:lnTo>
                      <a:pt x="645" y="9"/>
                    </a:lnTo>
                    <a:cubicBezTo>
                      <a:pt x="641" y="5"/>
                      <a:pt x="637" y="1"/>
                      <a:pt x="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13" name="Google Shape;313;p39"/>
              <p:cNvSpPr/>
              <p:nvPr/>
            </p:nvSpPr>
            <p:spPr>
              <a:xfrm>
                <a:off x="-763638" y="976094"/>
                <a:ext cx="52461" cy="14710"/>
              </a:xfrm>
              <a:custGeom>
                <a:avLst/>
                <a:gdLst/>
                <a:ahLst/>
                <a:cxnLst/>
                <a:rect l="l" t="t" r="r" b="b"/>
                <a:pathLst>
                  <a:path w="645" h="288" extrusionOk="0">
                    <a:moveTo>
                      <a:pt x="587" y="0"/>
                    </a:moveTo>
                    <a:cubicBezTo>
                      <a:pt x="585" y="0"/>
                      <a:pt x="582" y="1"/>
                      <a:pt x="579" y="1"/>
                    </a:cubicBezTo>
                    <a:cubicBezTo>
                      <a:pt x="542" y="18"/>
                      <a:pt x="501" y="34"/>
                      <a:pt x="460" y="47"/>
                    </a:cubicBezTo>
                    <a:cubicBezTo>
                      <a:pt x="457" y="47"/>
                      <a:pt x="454" y="48"/>
                      <a:pt x="451" y="48"/>
                    </a:cubicBezTo>
                    <a:cubicBezTo>
                      <a:pt x="439" y="48"/>
                      <a:pt x="428" y="43"/>
                      <a:pt x="415" y="43"/>
                    </a:cubicBezTo>
                    <a:cubicBezTo>
                      <a:pt x="399" y="43"/>
                      <a:pt x="382" y="47"/>
                      <a:pt x="366" y="59"/>
                    </a:cubicBezTo>
                    <a:cubicBezTo>
                      <a:pt x="360" y="61"/>
                      <a:pt x="353" y="62"/>
                      <a:pt x="345" y="62"/>
                    </a:cubicBezTo>
                    <a:cubicBezTo>
                      <a:pt x="337" y="62"/>
                      <a:pt x="329" y="61"/>
                      <a:pt x="321" y="59"/>
                    </a:cubicBezTo>
                    <a:cubicBezTo>
                      <a:pt x="317" y="56"/>
                      <a:pt x="312" y="55"/>
                      <a:pt x="307" y="55"/>
                    </a:cubicBezTo>
                    <a:cubicBezTo>
                      <a:pt x="297" y="55"/>
                      <a:pt x="284" y="60"/>
                      <a:pt x="276" y="63"/>
                    </a:cubicBezTo>
                    <a:cubicBezTo>
                      <a:pt x="270" y="63"/>
                      <a:pt x="263" y="70"/>
                      <a:pt x="257" y="70"/>
                    </a:cubicBezTo>
                    <a:cubicBezTo>
                      <a:pt x="255" y="70"/>
                      <a:pt x="253" y="69"/>
                      <a:pt x="251" y="67"/>
                    </a:cubicBezTo>
                    <a:cubicBezTo>
                      <a:pt x="239" y="61"/>
                      <a:pt x="224" y="58"/>
                      <a:pt x="210" y="58"/>
                    </a:cubicBezTo>
                    <a:cubicBezTo>
                      <a:pt x="195" y="58"/>
                      <a:pt x="179" y="61"/>
                      <a:pt x="165" y="67"/>
                    </a:cubicBezTo>
                    <a:cubicBezTo>
                      <a:pt x="128" y="84"/>
                      <a:pt x="91" y="92"/>
                      <a:pt x="54" y="96"/>
                    </a:cubicBezTo>
                    <a:cubicBezTo>
                      <a:pt x="53" y="96"/>
                      <a:pt x="52" y="97"/>
                      <a:pt x="51" y="97"/>
                    </a:cubicBezTo>
                    <a:cubicBezTo>
                      <a:pt x="44" y="97"/>
                      <a:pt x="37" y="87"/>
                      <a:pt x="29" y="79"/>
                    </a:cubicBezTo>
                    <a:cubicBezTo>
                      <a:pt x="27" y="78"/>
                      <a:pt x="25" y="77"/>
                      <a:pt x="23" y="77"/>
                    </a:cubicBezTo>
                    <a:cubicBezTo>
                      <a:pt x="14" y="77"/>
                      <a:pt x="7" y="94"/>
                      <a:pt x="1" y="141"/>
                    </a:cubicBezTo>
                    <a:cubicBezTo>
                      <a:pt x="5" y="170"/>
                      <a:pt x="9" y="198"/>
                      <a:pt x="13" y="231"/>
                    </a:cubicBezTo>
                    <a:cubicBezTo>
                      <a:pt x="21" y="227"/>
                      <a:pt x="29" y="231"/>
                      <a:pt x="34" y="211"/>
                    </a:cubicBezTo>
                    <a:cubicBezTo>
                      <a:pt x="39" y="197"/>
                      <a:pt x="44" y="193"/>
                      <a:pt x="49" y="193"/>
                    </a:cubicBezTo>
                    <a:cubicBezTo>
                      <a:pt x="54" y="193"/>
                      <a:pt x="58" y="198"/>
                      <a:pt x="62" y="203"/>
                    </a:cubicBezTo>
                    <a:cubicBezTo>
                      <a:pt x="73" y="220"/>
                      <a:pt x="91" y="228"/>
                      <a:pt x="109" y="228"/>
                    </a:cubicBezTo>
                    <a:cubicBezTo>
                      <a:pt x="113" y="228"/>
                      <a:pt x="116" y="228"/>
                      <a:pt x="120" y="227"/>
                    </a:cubicBezTo>
                    <a:cubicBezTo>
                      <a:pt x="136" y="223"/>
                      <a:pt x="153" y="227"/>
                      <a:pt x="165" y="219"/>
                    </a:cubicBezTo>
                    <a:cubicBezTo>
                      <a:pt x="171" y="214"/>
                      <a:pt x="178" y="212"/>
                      <a:pt x="184" y="212"/>
                    </a:cubicBezTo>
                    <a:cubicBezTo>
                      <a:pt x="200" y="212"/>
                      <a:pt x="215" y="227"/>
                      <a:pt x="231" y="227"/>
                    </a:cubicBezTo>
                    <a:cubicBezTo>
                      <a:pt x="256" y="227"/>
                      <a:pt x="282" y="250"/>
                      <a:pt x="308" y="250"/>
                    </a:cubicBezTo>
                    <a:cubicBezTo>
                      <a:pt x="315" y="250"/>
                      <a:pt x="322" y="248"/>
                      <a:pt x="329" y="244"/>
                    </a:cubicBezTo>
                    <a:cubicBezTo>
                      <a:pt x="330" y="243"/>
                      <a:pt x="331" y="243"/>
                      <a:pt x="333" y="243"/>
                    </a:cubicBezTo>
                    <a:cubicBezTo>
                      <a:pt x="341" y="243"/>
                      <a:pt x="351" y="252"/>
                      <a:pt x="358" y="256"/>
                    </a:cubicBezTo>
                    <a:cubicBezTo>
                      <a:pt x="366" y="260"/>
                      <a:pt x="375" y="261"/>
                      <a:pt x="383" y="261"/>
                    </a:cubicBezTo>
                    <a:cubicBezTo>
                      <a:pt x="402" y="261"/>
                      <a:pt x="420" y="253"/>
                      <a:pt x="440" y="248"/>
                    </a:cubicBezTo>
                    <a:cubicBezTo>
                      <a:pt x="446" y="247"/>
                      <a:pt x="452" y="246"/>
                      <a:pt x="458" y="246"/>
                    </a:cubicBezTo>
                    <a:cubicBezTo>
                      <a:pt x="477" y="246"/>
                      <a:pt x="495" y="251"/>
                      <a:pt x="514" y="260"/>
                    </a:cubicBezTo>
                    <a:cubicBezTo>
                      <a:pt x="534" y="264"/>
                      <a:pt x="555" y="268"/>
                      <a:pt x="575" y="268"/>
                    </a:cubicBezTo>
                    <a:cubicBezTo>
                      <a:pt x="596" y="272"/>
                      <a:pt x="620" y="268"/>
                      <a:pt x="637" y="285"/>
                    </a:cubicBezTo>
                    <a:cubicBezTo>
                      <a:pt x="637" y="287"/>
                      <a:pt x="638" y="288"/>
                      <a:pt x="639" y="288"/>
                    </a:cubicBezTo>
                    <a:cubicBezTo>
                      <a:pt x="641" y="288"/>
                      <a:pt x="643" y="287"/>
                      <a:pt x="645" y="285"/>
                    </a:cubicBezTo>
                    <a:lnTo>
                      <a:pt x="645" y="43"/>
                    </a:lnTo>
                    <a:cubicBezTo>
                      <a:pt x="627" y="28"/>
                      <a:pt x="608" y="0"/>
                      <a:pt x="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14" name="Google Shape;314;p39"/>
              <p:cNvSpPr/>
              <p:nvPr/>
            </p:nvSpPr>
            <p:spPr>
              <a:xfrm>
                <a:off x="-755261" y="1029161"/>
                <a:ext cx="43758" cy="15374"/>
              </a:xfrm>
              <a:custGeom>
                <a:avLst/>
                <a:gdLst/>
                <a:ahLst/>
                <a:cxnLst/>
                <a:rect l="l" t="t" r="r" b="b"/>
                <a:pathLst>
                  <a:path w="538" h="301" extrusionOk="0">
                    <a:moveTo>
                      <a:pt x="530" y="1"/>
                    </a:moveTo>
                    <a:cubicBezTo>
                      <a:pt x="514" y="8"/>
                      <a:pt x="499" y="21"/>
                      <a:pt x="483" y="21"/>
                    </a:cubicBezTo>
                    <a:cubicBezTo>
                      <a:pt x="474" y="21"/>
                      <a:pt x="465" y="17"/>
                      <a:pt x="456" y="5"/>
                    </a:cubicBezTo>
                    <a:cubicBezTo>
                      <a:pt x="455" y="4"/>
                      <a:pt x="455" y="4"/>
                      <a:pt x="454" y="4"/>
                    </a:cubicBezTo>
                    <a:cubicBezTo>
                      <a:pt x="449" y="4"/>
                      <a:pt x="443" y="13"/>
                      <a:pt x="439" y="13"/>
                    </a:cubicBezTo>
                    <a:cubicBezTo>
                      <a:pt x="433" y="15"/>
                      <a:pt x="427" y="16"/>
                      <a:pt x="421" y="16"/>
                    </a:cubicBezTo>
                    <a:cubicBezTo>
                      <a:pt x="415" y="16"/>
                      <a:pt x="409" y="15"/>
                      <a:pt x="402" y="13"/>
                    </a:cubicBezTo>
                    <a:cubicBezTo>
                      <a:pt x="397" y="10"/>
                      <a:pt x="390" y="9"/>
                      <a:pt x="384" y="9"/>
                    </a:cubicBezTo>
                    <a:cubicBezTo>
                      <a:pt x="373" y="9"/>
                      <a:pt x="361" y="13"/>
                      <a:pt x="353" y="21"/>
                    </a:cubicBezTo>
                    <a:cubicBezTo>
                      <a:pt x="344" y="26"/>
                      <a:pt x="333" y="28"/>
                      <a:pt x="322" y="28"/>
                    </a:cubicBezTo>
                    <a:cubicBezTo>
                      <a:pt x="314" y="28"/>
                      <a:pt x="307" y="27"/>
                      <a:pt x="300" y="25"/>
                    </a:cubicBezTo>
                    <a:cubicBezTo>
                      <a:pt x="290" y="24"/>
                      <a:pt x="281" y="24"/>
                      <a:pt x="271" y="24"/>
                    </a:cubicBezTo>
                    <a:cubicBezTo>
                      <a:pt x="240" y="24"/>
                      <a:pt x="209" y="29"/>
                      <a:pt x="181" y="42"/>
                    </a:cubicBezTo>
                    <a:cubicBezTo>
                      <a:pt x="140" y="54"/>
                      <a:pt x="95" y="66"/>
                      <a:pt x="50" y="70"/>
                    </a:cubicBezTo>
                    <a:cubicBezTo>
                      <a:pt x="45" y="72"/>
                      <a:pt x="41" y="72"/>
                      <a:pt x="38" y="72"/>
                    </a:cubicBezTo>
                    <a:cubicBezTo>
                      <a:pt x="34" y="72"/>
                      <a:pt x="31" y="72"/>
                      <a:pt x="29" y="74"/>
                    </a:cubicBezTo>
                    <a:cubicBezTo>
                      <a:pt x="17" y="83"/>
                      <a:pt x="9" y="95"/>
                      <a:pt x="0" y="107"/>
                    </a:cubicBezTo>
                    <a:lnTo>
                      <a:pt x="0" y="136"/>
                    </a:lnTo>
                    <a:cubicBezTo>
                      <a:pt x="0" y="152"/>
                      <a:pt x="4" y="169"/>
                      <a:pt x="9" y="185"/>
                    </a:cubicBezTo>
                    <a:cubicBezTo>
                      <a:pt x="21" y="198"/>
                      <a:pt x="37" y="202"/>
                      <a:pt x="50" y="206"/>
                    </a:cubicBezTo>
                    <a:cubicBezTo>
                      <a:pt x="58" y="204"/>
                      <a:pt x="66" y="202"/>
                      <a:pt x="74" y="202"/>
                    </a:cubicBezTo>
                    <a:cubicBezTo>
                      <a:pt x="81" y="202"/>
                      <a:pt x="89" y="204"/>
                      <a:pt x="95" y="210"/>
                    </a:cubicBezTo>
                    <a:cubicBezTo>
                      <a:pt x="103" y="219"/>
                      <a:pt x="111" y="224"/>
                      <a:pt x="118" y="224"/>
                    </a:cubicBezTo>
                    <a:cubicBezTo>
                      <a:pt x="124" y="224"/>
                      <a:pt x="130" y="220"/>
                      <a:pt x="136" y="210"/>
                    </a:cubicBezTo>
                    <a:cubicBezTo>
                      <a:pt x="141" y="205"/>
                      <a:pt x="144" y="203"/>
                      <a:pt x="147" y="203"/>
                    </a:cubicBezTo>
                    <a:cubicBezTo>
                      <a:pt x="149" y="203"/>
                      <a:pt x="150" y="204"/>
                      <a:pt x="152" y="206"/>
                    </a:cubicBezTo>
                    <a:cubicBezTo>
                      <a:pt x="170" y="220"/>
                      <a:pt x="188" y="224"/>
                      <a:pt x="205" y="224"/>
                    </a:cubicBezTo>
                    <a:cubicBezTo>
                      <a:pt x="227" y="224"/>
                      <a:pt x="248" y="218"/>
                      <a:pt x="271" y="218"/>
                    </a:cubicBezTo>
                    <a:cubicBezTo>
                      <a:pt x="304" y="226"/>
                      <a:pt x="333" y="234"/>
                      <a:pt x="361" y="247"/>
                    </a:cubicBezTo>
                    <a:cubicBezTo>
                      <a:pt x="390" y="255"/>
                      <a:pt x="419" y="259"/>
                      <a:pt x="448" y="263"/>
                    </a:cubicBezTo>
                    <a:cubicBezTo>
                      <a:pt x="451" y="263"/>
                      <a:pt x="454" y="263"/>
                      <a:pt x="457" y="263"/>
                    </a:cubicBezTo>
                    <a:cubicBezTo>
                      <a:pt x="462" y="263"/>
                      <a:pt x="467" y="264"/>
                      <a:pt x="472" y="271"/>
                    </a:cubicBezTo>
                    <a:cubicBezTo>
                      <a:pt x="487" y="283"/>
                      <a:pt x="512" y="301"/>
                      <a:pt x="532" y="301"/>
                    </a:cubicBezTo>
                    <a:cubicBezTo>
                      <a:pt x="534" y="301"/>
                      <a:pt x="536" y="301"/>
                      <a:pt x="538" y="300"/>
                    </a:cubicBezTo>
                    <a:lnTo>
                      <a:pt x="538" y="9"/>
                    </a:lnTo>
                    <a:cubicBezTo>
                      <a:pt x="538" y="5"/>
                      <a:pt x="534" y="5"/>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15" name="Google Shape;315;p39"/>
              <p:cNvSpPr/>
              <p:nvPr/>
            </p:nvSpPr>
            <p:spPr>
              <a:xfrm>
                <a:off x="-732568" y="843350"/>
                <a:ext cx="21066" cy="12922"/>
              </a:xfrm>
              <a:custGeom>
                <a:avLst/>
                <a:gdLst/>
                <a:ahLst/>
                <a:cxnLst/>
                <a:rect l="l" t="t" r="r" b="b"/>
                <a:pathLst>
                  <a:path w="259" h="253" extrusionOk="0">
                    <a:moveTo>
                      <a:pt x="183" y="1"/>
                    </a:moveTo>
                    <a:cubicBezTo>
                      <a:pt x="161" y="1"/>
                      <a:pt x="139" y="20"/>
                      <a:pt x="119" y="40"/>
                    </a:cubicBezTo>
                    <a:cubicBezTo>
                      <a:pt x="119" y="41"/>
                      <a:pt x="118" y="41"/>
                      <a:pt x="116" y="41"/>
                    </a:cubicBezTo>
                    <a:cubicBezTo>
                      <a:pt x="112" y="41"/>
                      <a:pt x="106" y="36"/>
                      <a:pt x="103" y="36"/>
                    </a:cubicBezTo>
                    <a:cubicBezTo>
                      <a:pt x="99" y="32"/>
                      <a:pt x="91" y="32"/>
                      <a:pt x="87" y="32"/>
                    </a:cubicBezTo>
                    <a:cubicBezTo>
                      <a:pt x="66" y="36"/>
                      <a:pt x="45" y="40"/>
                      <a:pt x="25" y="44"/>
                    </a:cubicBezTo>
                    <a:cubicBezTo>
                      <a:pt x="17" y="48"/>
                      <a:pt x="9" y="48"/>
                      <a:pt x="0" y="52"/>
                    </a:cubicBezTo>
                    <a:cubicBezTo>
                      <a:pt x="0" y="89"/>
                      <a:pt x="0" y="122"/>
                      <a:pt x="4" y="130"/>
                    </a:cubicBezTo>
                    <a:cubicBezTo>
                      <a:pt x="9" y="151"/>
                      <a:pt x="17" y="180"/>
                      <a:pt x="25" y="180"/>
                    </a:cubicBezTo>
                    <a:cubicBezTo>
                      <a:pt x="29" y="178"/>
                      <a:pt x="34" y="177"/>
                      <a:pt x="38" y="177"/>
                    </a:cubicBezTo>
                    <a:cubicBezTo>
                      <a:pt x="53" y="177"/>
                      <a:pt x="66" y="187"/>
                      <a:pt x="78" y="200"/>
                    </a:cubicBezTo>
                    <a:cubicBezTo>
                      <a:pt x="78" y="200"/>
                      <a:pt x="81" y="205"/>
                      <a:pt x="84" y="205"/>
                    </a:cubicBezTo>
                    <a:cubicBezTo>
                      <a:pt x="85" y="205"/>
                      <a:pt x="86" y="205"/>
                      <a:pt x="87" y="204"/>
                    </a:cubicBezTo>
                    <a:cubicBezTo>
                      <a:pt x="91" y="199"/>
                      <a:pt x="95" y="197"/>
                      <a:pt x="100" y="197"/>
                    </a:cubicBezTo>
                    <a:cubicBezTo>
                      <a:pt x="116" y="197"/>
                      <a:pt x="133" y="226"/>
                      <a:pt x="152" y="229"/>
                    </a:cubicBezTo>
                    <a:cubicBezTo>
                      <a:pt x="164" y="233"/>
                      <a:pt x="177" y="233"/>
                      <a:pt x="185" y="233"/>
                    </a:cubicBezTo>
                    <a:cubicBezTo>
                      <a:pt x="186" y="234"/>
                      <a:pt x="188" y="234"/>
                      <a:pt x="190" y="234"/>
                    </a:cubicBezTo>
                    <a:cubicBezTo>
                      <a:pt x="192" y="234"/>
                      <a:pt x="195" y="233"/>
                      <a:pt x="198" y="233"/>
                    </a:cubicBezTo>
                    <a:cubicBezTo>
                      <a:pt x="203" y="233"/>
                      <a:pt x="209" y="236"/>
                      <a:pt x="214" y="249"/>
                    </a:cubicBezTo>
                    <a:cubicBezTo>
                      <a:pt x="217" y="252"/>
                      <a:pt x="220" y="252"/>
                      <a:pt x="223" y="252"/>
                    </a:cubicBezTo>
                    <a:cubicBezTo>
                      <a:pt x="234" y="252"/>
                      <a:pt x="245" y="240"/>
                      <a:pt x="254" y="240"/>
                    </a:cubicBezTo>
                    <a:cubicBezTo>
                      <a:pt x="256" y="240"/>
                      <a:pt x="257" y="240"/>
                      <a:pt x="259" y="241"/>
                    </a:cubicBezTo>
                    <a:lnTo>
                      <a:pt x="259" y="7"/>
                    </a:lnTo>
                    <a:cubicBezTo>
                      <a:pt x="247" y="11"/>
                      <a:pt x="230" y="11"/>
                      <a:pt x="218" y="15"/>
                    </a:cubicBezTo>
                    <a:lnTo>
                      <a:pt x="214" y="15"/>
                    </a:lnTo>
                    <a:cubicBezTo>
                      <a:pt x="203" y="5"/>
                      <a:pt x="193"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16" name="Google Shape;316;p39"/>
              <p:cNvSpPr/>
              <p:nvPr/>
            </p:nvSpPr>
            <p:spPr>
              <a:xfrm>
                <a:off x="-761930" y="949994"/>
                <a:ext cx="50753" cy="13688"/>
              </a:xfrm>
              <a:custGeom>
                <a:avLst/>
                <a:gdLst/>
                <a:ahLst/>
                <a:cxnLst/>
                <a:rect l="l" t="t" r="r" b="b"/>
                <a:pathLst>
                  <a:path w="624" h="268" extrusionOk="0">
                    <a:moveTo>
                      <a:pt x="594" y="1"/>
                    </a:moveTo>
                    <a:cubicBezTo>
                      <a:pt x="578" y="1"/>
                      <a:pt x="563" y="6"/>
                      <a:pt x="550" y="16"/>
                    </a:cubicBezTo>
                    <a:cubicBezTo>
                      <a:pt x="538" y="24"/>
                      <a:pt x="525" y="25"/>
                      <a:pt x="513" y="25"/>
                    </a:cubicBezTo>
                    <a:cubicBezTo>
                      <a:pt x="509" y="25"/>
                      <a:pt x="505" y="25"/>
                      <a:pt x="501" y="25"/>
                    </a:cubicBezTo>
                    <a:cubicBezTo>
                      <a:pt x="493" y="25"/>
                      <a:pt x="484" y="26"/>
                      <a:pt x="476" y="28"/>
                    </a:cubicBezTo>
                    <a:cubicBezTo>
                      <a:pt x="448" y="37"/>
                      <a:pt x="423" y="45"/>
                      <a:pt x="398" y="57"/>
                    </a:cubicBezTo>
                    <a:cubicBezTo>
                      <a:pt x="374" y="69"/>
                      <a:pt x="349" y="61"/>
                      <a:pt x="320" y="73"/>
                    </a:cubicBezTo>
                    <a:lnTo>
                      <a:pt x="304" y="73"/>
                    </a:lnTo>
                    <a:cubicBezTo>
                      <a:pt x="287" y="57"/>
                      <a:pt x="269" y="51"/>
                      <a:pt x="251" y="51"/>
                    </a:cubicBezTo>
                    <a:cubicBezTo>
                      <a:pt x="220" y="51"/>
                      <a:pt x="189" y="66"/>
                      <a:pt x="160" y="66"/>
                    </a:cubicBezTo>
                    <a:cubicBezTo>
                      <a:pt x="156" y="66"/>
                      <a:pt x="152" y="66"/>
                      <a:pt x="148" y="65"/>
                    </a:cubicBezTo>
                    <a:cubicBezTo>
                      <a:pt x="145" y="66"/>
                      <a:pt x="141" y="67"/>
                      <a:pt x="138" y="67"/>
                    </a:cubicBezTo>
                    <a:cubicBezTo>
                      <a:pt x="129" y="67"/>
                      <a:pt x="121" y="63"/>
                      <a:pt x="115" y="57"/>
                    </a:cubicBezTo>
                    <a:cubicBezTo>
                      <a:pt x="95" y="43"/>
                      <a:pt x="72" y="35"/>
                      <a:pt x="48" y="35"/>
                    </a:cubicBezTo>
                    <a:cubicBezTo>
                      <a:pt x="43" y="35"/>
                      <a:pt x="38" y="36"/>
                      <a:pt x="33" y="37"/>
                    </a:cubicBezTo>
                    <a:cubicBezTo>
                      <a:pt x="25" y="37"/>
                      <a:pt x="8" y="37"/>
                      <a:pt x="0" y="110"/>
                    </a:cubicBezTo>
                    <a:cubicBezTo>
                      <a:pt x="8" y="176"/>
                      <a:pt x="21" y="192"/>
                      <a:pt x="33" y="192"/>
                    </a:cubicBezTo>
                    <a:cubicBezTo>
                      <a:pt x="40" y="192"/>
                      <a:pt x="51" y="205"/>
                      <a:pt x="59" y="205"/>
                    </a:cubicBezTo>
                    <a:cubicBezTo>
                      <a:pt x="60" y="205"/>
                      <a:pt x="61" y="205"/>
                      <a:pt x="62" y="205"/>
                    </a:cubicBezTo>
                    <a:cubicBezTo>
                      <a:pt x="70" y="202"/>
                      <a:pt x="78" y="201"/>
                      <a:pt x="86" y="201"/>
                    </a:cubicBezTo>
                    <a:cubicBezTo>
                      <a:pt x="103" y="201"/>
                      <a:pt x="120" y="207"/>
                      <a:pt x="132" y="221"/>
                    </a:cubicBezTo>
                    <a:cubicBezTo>
                      <a:pt x="138" y="207"/>
                      <a:pt x="144" y="202"/>
                      <a:pt x="150" y="202"/>
                    </a:cubicBezTo>
                    <a:cubicBezTo>
                      <a:pt x="160" y="202"/>
                      <a:pt x="168" y="214"/>
                      <a:pt x="173" y="221"/>
                    </a:cubicBezTo>
                    <a:cubicBezTo>
                      <a:pt x="181" y="229"/>
                      <a:pt x="193" y="225"/>
                      <a:pt x="201" y="229"/>
                    </a:cubicBezTo>
                    <a:cubicBezTo>
                      <a:pt x="210" y="242"/>
                      <a:pt x="226" y="250"/>
                      <a:pt x="238" y="258"/>
                    </a:cubicBezTo>
                    <a:cubicBezTo>
                      <a:pt x="247" y="262"/>
                      <a:pt x="257" y="265"/>
                      <a:pt x="266" y="265"/>
                    </a:cubicBezTo>
                    <a:cubicBezTo>
                      <a:pt x="277" y="265"/>
                      <a:pt x="288" y="260"/>
                      <a:pt x="300" y="242"/>
                    </a:cubicBezTo>
                    <a:cubicBezTo>
                      <a:pt x="304" y="238"/>
                      <a:pt x="308" y="229"/>
                      <a:pt x="308" y="229"/>
                    </a:cubicBezTo>
                    <a:cubicBezTo>
                      <a:pt x="314" y="240"/>
                      <a:pt x="321" y="243"/>
                      <a:pt x="327" y="243"/>
                    </a:cubicBezTo>
                    <a:cubicBezTo>
                      <a:pt x="340" y="243"/>
                      <a:pt x="353" y="229"/>
                      <a:pt x="366" y="229"/>
                    </a:cubicBezTo>
                    <a:cubicBezTo>
                      <a:pt x="367" y="229"/>
                      <a:pt x="368" y="229"/>
                      <a:pt x="370" y="229"/>
                    </a:cubicBezTo>
                    <a:cubicBezTo>
                      <a:pt x="390" y="233"/>
                      <a:pt x="406" y="246"/>
                      <a:pt x="423" y="258"/>
                    </a:cubicBezTo>
                    <a:cubicBezTo>
                      <a:pt x="432" y="265"/>
                      <a:pt x="441" y="267"/>
                      <a:pt x="450" y="267"/>
                    </a:cubicBezTo>
                    <a:cubicBezTo>
                      <a:pt x="469" y="267"/>
                      <a:pt x="487" y="257"/>
                      <a:pt x="506" y="257"/>
                    </a:cubicBezTo>
                    <a:cubicBezTo>
                      <a:pt x="510" y="257"/>
                      <a:pt x="513" y="257"/>
                      <a:pt x="517" y="258"/>
                    </a:cubicBezTo>
                    <a:cubicBezTo>
                      <a:pt x="518" y="258"/>
                      <a:pt x="519" y="258"/>
                      <a:pt x="520" y="258"/>
                    </a:cubicBezTo>
                    <a:cubicBezTo>
                      <a:pt x="539" y="258"/>
                      <a:pt x="557" y="222"/>
                      <a:pt x="576" y="222"/>
                    </a:cubicBezTo>
                    <a:cubicBezTo>
                      <a:pt x="583" y="222"/>
                      <a:pt x="591" y="228"/>
                      <a:pt x="599" y="246"/>
                    </a:cubicBezTo>
                    <a:cubicBezTo>
                      <a:pt x="603" y="254"/>
                      <a:pt x="612" y="262"/>
                      <a:pt x="624" y="262"/>
                    </a:cubicBezTo>
                    <a:lnTo>
                      <a:pt x="624" y="8"/>
                    </a:lnTo>
                    <a:cubicBezTo>
                      <a:pt x="614" y="3"/>
                      <a:pt x="604"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17" name="Google Shape;317;p39"/>
              <p:cNvSpPr/>
              <p:nvPr/>
            </p:nvSpPr>
            <p:spPr>
              <a:xfrm>
                <a:off x="-772992" y="922874"/>
                <a:ext cx="61489" cy="14556"/>
              </a:xfrm>
              <a:custGeom>
                <a:avLst/>
                <a:gdLst/>
                <a:ahLst/>
                <a:cxnLst/>
                <a:rect l="l" t="t" r="r" b="b"/>
                <a:pathLst>
                  <a:path w="756" h="285" extrusionOk="0">
                    <a:moveTo>
                      <a:pt x="725" y="0"/>
                    </a:moveTo>
                    <a:cubicBezTo>
                      <a:pt x="695" y="0"/>
                      <a:pt x="666" y="21"/>
                      <a:pt x="637" y="46"/>
                    </a:cubicBezTo>
                    <a:cubicBezTo>
                      <a:pt x="616" y="59"/>
                      <a:pt x="596" y="67"/>
                      <a:pt x="571" y="71"/>
                    </a:cubicBezTo>
                    <a:cubicBezTo>
                      <a:pt x="563" y="71"/>
                      <a:pt x="559" y="75"/>
                      <a:pt x="551" y="75"/>
                    </a:cubicBezTo>
                    <a:cubicBezTo>
                      <a:pt x="542" y="78"/>
                      <a:pt x="531" y="81"/>
                      <a:pt x="520" y="81"/>
                    </a:cubicBezTo>
                    <a:cubicBezTo>
                      <a:pt x="515" y="81"/>
                      <a:pt x="510" y="80"/>
                      <a:pt x="506" y="79"/>
                    </a:cubicBezTo>
                    <a:cubicBezTo>
                      <a:pt x="479" y="76"/>
                      <a:pt x="455" y="73"/>
                      <a:pt x="432" y="73"/>
                    </a:cubicBezTo>
                    <a:cubicBezTo>
                      <a:pt x="422" y="73"/>
                      <a:pt x="413" y="74"/>
                      <a:pt x="403" y="75"/>
                    </a:cubicBezTo>
                    <a:cubicBezTo>
                      <a:pt x="370" y="75"/>
                      <a:pt x="333" y="67"/>
                      <a:pt x="300" y="67"/>
                    </a:cubicBezTo>
                    <a:cubicBezTo>
                      <a:pt x="288" y="67"/>
                      <a:pt x="272" y="71"/>
                      <a:pt x="259" y="75"/>
                    </a:cubicBezTo>
                    <a:cubicBezTo>
                      <a:pt x="239" y="78"/>
                      <a:pt x="218" y="91"/>
                      <a:pt x="198" y="91"/>
                    </a:cubicBezTo>
                    <a:cubicBezTo>
                      <a:pt x="190" y="91"/>
                      <a:pt x="181" y="89"/>
                      <a:pt x="173" y="83"/>
                    </a:cubicBezTo>
                    <a:cubicBezTo>
                      <a:pt x="154" y="68"/>
                      <a:pt x="134" y="64"/>
                      <a:pt x="113" y="64"/>
                    </a:cubicBezTo>
                    <a:cubicBezTo>
                      <a:pt x="94" y="64"/>
                      <a:pt x="73" y="67"/>
                      <a:pt x="52" y="67"/>
                    </a:cubicBezTo>
                    <a:cubicBezTo>
                      <a:pt x="47" y="67"/>
                      <a:pt x="43" y="67"/>
                      <a:pt x="38" y="67"/>
                    </a:cubicBezTo>
                    <a:cubicBezTo>
                      <a:pt x="25" y="67"/>
                      <a:pt x="13" y="79"/>
                      <a:pt x="1" y="137"/>
                    </a:cubicBezTo>
                    <a:cubicBezTo>
                      <a:pt x="9" y="179"/>
                      <a:pt x="18" y="196"/>
                      <a:pt x="26" y="196"/>
                    </a:cubicBezTo>
                    <a:cubicBezTo>
                      <a:pt x="30" y="196"/>
                      <a:pt x="34" y="192"/>
                      <a:pt x="38" y="186"/>
                    </a:cubicBezTo>
                    <a:cubicBezTo>
                      <a:pt x="44" y="180"/>
                      <a:pt x="49" y="178"/>
                      <a:pt x="54" y="178"/>
                    </a:cubicBezTo>
                    <a:cubicBezTo>
                      <a:pt x="63" y="178"/>
                      <a:pt x="71" y="185"/>
                      <a:pt x="79" y="190"/>
                    </a:cubicBezTo>
                    <a:cubicBezTo>
                      <a:pt x="91" y="198"/>
                      <a:pt x="103" y="202"/>
                      <a:pt x="116" y="206"/>
                    </a:cubicBezTo>
                    <a:cubicBezTo>
                      <a:pt x="128" y="211"/>
                      <a:pt x="140" y="218"/>
                      <a:pt x="152" y="218"/>
                    </a:cubicBezTo>
                    <a:cubicBezTo>
                      <a:pt x="161" y="218"/>
                      <a:pt x="169" y="215"/>
                      <a:pt x="177" y="206"/>
                    </a:cubicBezTo>
                    <a:cubicBezTo>
                      <a:pt x="178" y="205"/>
                      <a:pt x="179" y="205"/>
                      <a:pt x="180" y="205"/>
                    </a:cubicBezTo>
                    <a:cubicBezTo>
                      <a:pt x="182" y="205"/>
                      <a:pt x="183" y="209"/>
                      <a:pt x="186" y="215"/>
                    </a:cubicBezTo>
                    <a:cubicBezTo>
                      <a:pt x="190" y="227"/>
                      <a:pt x="194" y="231"/>
                      <a:pt x="198" y="231"/>
                    </a:cubicBezTo>
                    <a:cubicBezTo>
                      <a:pt x="203" y="231"/>
                      <a:pt x="208" y="227"/>
                      <a:pt x="214" y="223"/>
                    </a:cubicBezTo>
                    <a:cubicBezTo>
                      <a:pt x="227" y="211"/>
                      <a:pt x="239" y="215"/>
                      <a:pt x="247" y="211"/>
                    </a:cubicBezTo>
                    <a:cubicBezTo>
                      <a:pt x="253" y="208"/>
                      <a:pt x="257" y="208"/>
                      <a:pt x="262" y="208"/>
                    </a:cubicBezTo>
                    <a:cubicBezTo>
                      <a:pt x="267" y="208"/>
                      <a:pt x="272" y="208"/>
                      <a:pt x="280" y="206"/>
                    </a:cubicBezTo>
                    <a:cubicBezTo>
                      <a:pt x="285" y="205"/>
                      <a:pt x="289" y="204"/>
                      <a:pt x="294" y="204"/>
                    </a:cubicBezTo>
                    <a:cubicBezTo>
                      <a:pt x="305" y="204"/>
                      <a:pt x="316" y="209"/>
                      <a:pt x="325" y="227"/>
                    </a:cubicBezTo>
                    <a:cubicBezTo>
                      <a:pt x="333" y="243"/>
                      <a:pt x="346" y="252"/>
                      <a:pt x="362" y="252"/>
                    </a:cubicBezTo>
                    <a:cubicBezTo>
                      <a:pt x="387" y="256"/>
                      <a:pt x="411" y="256"/>
                      <a:pt x="436" y="260"/>
                    </a:cubicBezTo>
                    <a:cubicBezTo>
                      <a:pt x="485" y="268"/>
                      <a:pt x="534" y="280"/>
                      <a:pt x="584" y="284"/>
                    </a:cubicBezTo>
                    <a:cubicBezTo>
                      <a:pt x="608" y="280"/>
                      <a:pt x="637" y="276"/>
                      <a:pt x="661" y="268"/>
                    </a:cubicBezTo>
                    <a:cubicBezTo>
                      <a:pt x="670" y="266"/>
                      <a:pt x="678" y="265"/>
                      <a:pt x="686" y="265"/>
                    </a:cubicBezTo>
                    <a:cubicBezTo>
                      <a:pt x="694" y="265"/>
                      <a:pt x="703" y="266"/>
                      <a:pt x="711" y="268"/>
                    </a:cubicBezTo>
                    <a:cubicBezTo>
                      <a:pt x="717" y="271"/>
                      <a:pt x="721" y="283"/>
                      <a:pt x="729" y="283"/>
                    </a:cubicBezTo>
                    <a:cubicBezTo>
                      <a:pt x="731" y="283"/>
                      <a:pt x="733" y="282"/>
                      <a:pt x="735" y="280"/>
                    </a:cubicBezTo>
                    <a:cubicBezTo>
                      <a:pt x="739" y="276"/>
                      <a:pt x="748" y="276"/>
                      <a:pt x="756" y="276"/>
                    </a:cubicBezTo>
                    <a:lnTo>
                      <a:pt x="756" y="9"/>
                    </a:lnTo>
                    <a:lnTo>
                      <a:pt x="752" y="5"/>
                    </a:lnTo>
                    <a:cubicBezTo>
                      <a:pt x="743" y="2"/>
                      <a:pt x="734" y="0"/>
                      <a:pt x="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18" name="Google Shape;318;p39"/>
              <p:cNvSpPr/>
              <p:nvPr/>
            </p:nvSpPr>
            <p:spPr>
              <a:xfrm>
                <a:off x="-766973" y="896519"/>
                <a:ext cx="55470" cy="13892"/>
              </a:xfrm>
              <a:custGeom>
                <a:avLst/>
                <a:gdLst/>
                <a:ahLst/>
                <a:cxnLst/>
                <a:rect l="l" t="t" r="r" b="b"/>
                <a:pathLst>
                  <a:path w="682" h="272" extrusionOk="0">
                    <a:moveTo>
                      <a:pt x="682" y="0"/>
                    </a:moveTo>
                    <a:cubicBezTo>
                      <a:pt x="675" y="2"/>
                      <a:pt x="669" y="3"/>
                      <a:pt x="662" y="3"/>
                    </a:cubicBezTo>
                    <a:cubicBezTo>
                      <a:pt x="650" y="3"/>
                      <a:pt x="637" y="1"/>
                      <a:pt x="625" y="1"/>
                    </a:cubicBezTo>
                    <a:cubicBezTo>
                      <a:pt x="613" y="1"/>
                      <a:pt x="602" y="2"/>
                      <a:pt x="592" y="8"/>
                    </a:cubicBezTo>
                    <a:cubicBezTo>
                      <a:pt x="575" y="13"/>
                      <a:pt x="563" y="21"/>
                      <a:pt x="555" y="33"/>
                    </a:cubicBezTo>
                    <a:cubicBezTo>
                      <a:pt x="545" y="43"/>
                      <a:pt x="532" y="51"/>
                      <a:pt x="516" y="51"/>
                    </a:cubicBezTo>
                    <a:cubicBezTo>
                      <a:pt x="513" y="51"/>
                      <a:pt x="509" y="50"/>
                      <a:pt x="505" y="49"/>
                    </a:cubicBezTo>
                    <a:cubicBezTo>
                      <a:pt x="491" y="47"/>
                      <a:pt x="474" y="44"/>
                      <a:pt x="457" y="44"/>
                    </a:cubicBezTo>
                    <a:cubicBezTo>
                      <a:pt x="450" y="44"/>
                      <a:pt x="443" y="44"/>
                      <a:pt x="436" y="45"/>
                    </a:cubicBezTo>
                    <a:cubicBezTo>
                      <a:pt x="386" y="49"/>
                      <a:pt x="341" y="49"/>
                      <a:pt x="296" y="49"/>
                    </a:cubicBezTo>
                    <a:lnTo>
                      <a:pt x="235" y="49"/>
                    </a:lnTo>
                    <a:cubicBezTo>
                      <a:pt x="234" y="49"/>
                      <a:pt x="233" y="48"/>
                      <a:pt x="233" y="48"/>
                    </a:cubicBezTo>
                    <a:cubicBezTo>
                      <a:pt x="226" y="48"/>
                      <a:pt x="220" y="89"/>
                      <a:pt x="212" y="89"/>
                    </a:cubicBezTo>
                    <a:cubicBezTo>
                      <a:pt x="210" y="89"/>
                      <a:pt x="208" y="87"/>
                      <a:pt x="206" y="82"/>
                    </a:cubicBezTo>
                    <a:cubicBezTo>
                      <a:pt x="202" y="68"/>
                      <a:pt x="189" y="57"/>
                      <a:pt x="175" y="57"/>
                    </a:cubicBezTo>
                    <a:cubicBezTo>
                      <a:pt x="173" y="57"/>
                      <a:pt x="171" y="57"/>
                      <a:pt x="169" y="58"/>
                    </a:cubicBezTo>
                    <a:cubicBezTo>
                      <a:pt x="124" y="54"/>
                      <a:pt x="79" y="54"/>
                      <a:pt x="29" y="54"/>
                    </a:cubicBezTo>
                    <a:cubicBezTo>
                      <a:pt x="21" y="54"/>
                      <a:pt x="13" y="62"/>
                      <a:pt x="5" y="78"/>
                    </a:cubicBezTo>
                    <a:cubicBezTo>
                      <a:pt x="5" y="91"/>
                      <a:pt x="1" y="107"/>
                      <a:pt x="1" y="123"/>
                    </a:cubicBezTo>
                    <a:cubicBezTo>
                      <a:pt x="1" y="140"/>
                      <a:pt x="1" y="156"/>
                      <a:pt x="5" y="173"/>
                    </a:cubicBezTo>
                    <a:cubicBezTo>
                      <a:pt x="9" y="185"/>
                      <a:pt x="13" y="189"/>
                      <a:pt x="17" y="189"/>
                    </a:cubicBezTo>
                    <a:cubicBezTo>
                      <a:pt x="21" y="191"/>
                      <a:pt x="25" y="192"/>
                      <a:pt x="29" y="192"/>
                    </a:cubicBezTo>
                    <a:cubicBezTo>
                      <a:pt x="33" y="192"/>
                      <a:pt x="36" y="191"/>
                      <a:pt x="38" y="189"/>
                    </a:cubicBezTo>
                    <a:cubicBezTo>
                      <a:pt x="46" y="183"/>
                      <a:pt x="56" y="180"/>
                      <a:pt x="65" y="180"/>
                    </a:cubicBezTo>
                    <a:cubicBezTo>
                      <a:pt x="75" y="180"/>
                      <a:pt x="83" y="183"/>
                      <a:pt x="87" y="189"/>
                    </a:cubicBezTo>
                    <a:cubicBezTo>
                      <a:pt x="88" y="190"/>
                      <a:pt x="90" y="191"/>
                      <a:pt x="91" y="191"/>
                    </a:cubicBezTo>
                    <a:cubicBezTo>
                      <a:pt x="96" y="191"/>
                      <a:pt x="100" y="187"/>
                      <a:pt x="105" y="187"/>
                    </a:cubicBezTo>
                    <a:cubicBezTo>
                      <a:pt x="108" y="187"/>
                      <a:pt x="112" y="188"/>
                      <a:pt x="116" y="193"/>
                    </a:cubicBezTo>
                    <a:cubicBezTo>
                      <a:pt x="125" y="200"/>
                      <a:pt x="133" y="209"/>
                      <a:pt x="140" y="209"/>
                    </a:cubicBezTo>
                    <a:cubicBezTo>
                      <a:pt x="146" y="209"/>
                      <a:pt x="151" y="203"/>
                      <a:pt x="157" y="185"/>
                    </a:cubicBezTo>
                    <a:cubicBezTo>
                      <a:pt x="158" y="183"/>
                      <a:pt x="159" y="182"/>
                      <a:pt x="159" y="182"/>
                    </a:cubicBezTo>
                    <a:cubicBezTo>
                      <a:pt x="162" y="182"/>
                      <a:pt x="164" y="188"/>
                      <a:pt x="173" y="197"/>
                    </a:cubicBezTo>
                    <a:cubicBezTo>
                      <a:pt x="177" y="201"/>
                      <a:pt x="181" y="204"/>
                      <a:pt x="185" y="204"/>
                    </a:cubicBezTo>
                    <a:cubicBezTo>
                      <a:pt x="193" y="204"/>
                      <a:pt x="200" y="192"/>
                      <a:pt x="206" y="156"/>
                    </a:cubicBezTo>
                    <a:cubicBezTo>
                      <a:pt x="218" y="201"/>
                      <a:pt x="231" y="205"/>
                      <a:pt x="247" y="205"/>
                    </a:cubicBezTo>
                    <a:cubicBezTo>
                      <a:pt x="267" y="205"/>
                      <a:pt x="288" y="210"/>
                      <a:pt x="308" y="214"/>
                    </a:cubicBezTo>
                    <a:cubicBezTo>
                      <a:pt x="333" y="218"/>
                      <a:pt x="358" y="218"/>
                      <a:pt x="378" y="218"/>
                    </a:cubicBezTo>
                    <a:cubicBezTo>
                      <a:pt x="383" y="218"/>
                      <a:pt x="387" y="217"/>
                      <a:pt x="390" y="217"/>
                    </a:cubicBezTo>
                    <a:cubicBezTo>
                      <a:pt x="395" y="217"/>
                      <a:pt x="400" y="219"/>
                      <a:pt x="407" y="226"/>
                    </a:cubicBezTo>
                    <a:cubicBezTo>
                      <a:pt x="412" y="233"/>
                      <a:pt x="418" y="237"/>
                      <a:pt x="424" y="237"/>
                    </a:cubicBezTo>
                    <a:cubicBezTo>
                      <a:pt x="428" y="237"/>
                      <a:pt x="432" y="235"/>
                      <a:pt x="436" y="230"/>
                    </a:cubicBezTo>
                    <a:cubicBezTo>
                      <a:pt x="437" y="228"/>
                      <a:pt x="440" y="227"/>
                      <a:pt x="442" y="227"/>
                    </a:cubicBezTo>
                    <a:cubicBezTo>
                      <a:pt x="445" y="227"/>
                      <a:pt x="448" y="229"/>
                      <a:pt x="448" y="234"/>
                    </a:cubicBezTo>
                    <a:cubicBezTo>
                      <a:pt x="458" y="258"/>
                      <a:pt x="466" y="265"/>
                      <a:pt x="474" y="265"/>
                    </a:cubicBezTo>
                    <a:cubicBezTo>
                      <a:pt x="479" y="265"/>
                      <a:pt x="484" y="262"/>
                      <a:pt x="489" y="259"/>
                    </a:cubicBezTo>
                    <a:cubicBezTo>
                      <a:pt x="514" y="255"/>
                      <a:pt x="538" y="246"/>
                      <a:pt x="555" y="238"/>
                    </a:cubicBezTo>
                    <a:cubicBezTo>
                      <a:pt x="575" y="234"/>
                      <a:pt x="596" y="218"/>
                      <a:pt x="608" y="214"/>
                    </a:cubicBezTo>
                    <a:cubicBezTo>
                      <a:pt x="620" y="214"/>
                      <a:pt x="633" y="222"/>
                      <a:pt x="645" y="246"/>
                    </a:cubicBezTo>
                    <a:cubicBezTo>
                      <a:pt x="649" y="263"/>
                      <a:pt x="665" y="271"/>
                      <a:pt x="682" y="271"/>
                    </a:cubicBezTo>
                    <a:lnTo>
                      <a:pt x="6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19" name="Google Shape;319;p39"/>
              <p:cNvSpPr/>
              <p:nvPr/>
            </p:nvSpPr>
            <p:spPr>
              <a:xfrm>
                <a:off x="-726224" y="790436"/>
                <a:ext cx="15047" cy="12667"/>
              </a:xfrm>
              <a:custGeom>
                <a:avLst/>
                <a:gdLst/>
                <a:ahLst/>
                <a:cxnLst/>
                <a:rect l="l" t="t" r="r" b="b"/>
                <a:pathLst>
                  <a:path w="185" h="248" extrusionOk="0">
                    <a:moveTo>
                      <a:pt x="181" y="1"/>
                    </a:moveTo>
                    <a:cubicBezTo>
                      <a:pt x="177" y="1"/>
                      <a:pt x="169" y="5"/>
                      <a:pt x="169" y="5"/>
                    </a:cubicBezTo>
                    <a:lnTo>
                      <a:pt x="91" y="5"/>
                    </a:lnTo>
                    <a:cubicBezTo>
                      <a:pt x="86" y="5"/>
                      <a:pt x="82" y="17"/>
                      <a:pt x="78" y="17"/>
                    </a:cubicBezTo>
                    <a:lnTo>
                      <a:pt x="25" y="42"/>
                    </a:lnTo>
                    <a:lnTo>
                      <a:pt x="21" y="42"/>
                    </a:lnTo>
                    <a:cubicBezTo>
                      <a:pt x="4" y="63"/>
                      <a:pt x="0" y="87"/>
                      <a:pt x="4" y="112"/>
                    </a:cubicBezTo>
                    <a:cubicBezTo>
                      <a:pt x="4" y="157"/>
                      <a:pt x="11" y="199"/>
                      <a:pt x="22" y="199"/>
                    </a:cubicBezTo>
                    <a:cubicBezTo>
                      <a:pt x="23" y="199"/>
                      <a:pt x="24" y="199"/>
                      <a:pt x="25" y="198"/>
                    </a:cubicBezTo>
                    <a:cubicBezTo>
                      <a:pt x="29" y="194"/>
                      <a:pt x="32" y="193"/>
                      <a:pt x="36" y="193"/>
                    </a:cubicBezTo>
                    <a:cubicBezTo>
                      <a:pt x="46" y="193"/>
                      <a:pt x="56" y="207"/>
                      <a:pt x="70" y="207"/>
                    </a:cubicBezTo>
                    <a:cubicBezTo>
                      <a:pt x="71" y="207"/>
                      <a:pt x="73" y="206"/>
                      <a:pt x="74" y="206"/>
                    </a:cubicBezTo>
                    <a:cubicBezTo>
                      <a:pt x="76" y="205"/>
                      <a:pt x="79" y="205"/>
                      <a:pt x="81" y="205"/>
                    </a:cubicBezTo>
                    <a:cubicBezTo>
                      <a:pt x="98" y="205"/>
                      <a:pt x="113" y="232"/>
                      <a:pt x="132" y="243"/>
                    </a:cubicBezTo>
                    <a:cubicBezTo>
                      <a:pt x="132" y="243"/>
                      <a:pt x="133" y="243"/>
                      <a:pt x="134" y="243"/>
                    </a:cubicBezTo>
                    <a:cubicBezTo>
                      <a:pt x="142" y="243"/>
                      <a:pt x="151" y="229"/>
                      <a:pt x="159" y="229"/>
                    </a:cubicBezTo>
                    <a:cubicBezTo>
                      <a:pt x="163" y="229"/>
                      <a:pt x="166" y="233"/>
                      <a:pt x="169" y="243"/>
                    </a:cubicBezTo>
                    <a:cubicBezTo>
                      <a:pt x="173" y="247"/>
                      <a:pt x="177" y="247"/>
                      <a:pt x="185" y="247"/>
                    </a:cubicBezTo>
                    <a:lnTo>
                      <a:pt x="1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20" name="Google Shape;320;p39"/>
              <p:cNvSpPr/>
              <p:nvPr/>
            </p:nvSpPr>
            <p:spPr>
              <a:xfrm>
                <a:off x="-782671" y="1055822"/>
                <a:ext cx="71168" cy="15731"/>
              </a:xfrm>
              <a:custGeom>
                <a:avLst/>
                <a:gdLst/>
                <a:ahLst/>
                <a:cxnLst/>
                <a:rect l="l" t="t" r="r" b="b"/>
                <a:pathLst>
                  <a:path w="875" h="308" extrusionOk="0">
                    <a:moveTo>
                      <a:pt x="867" y="1"/>
                    </a:moveTo>
                    <a:cubicBezTo>
                      <a:pt x="864" y="1"/>
                      <a:pt x="861" y="2"/>
                      <a:pt x="858" y="4"/>
                    </a:cubicBezTo>
                    <a:cubicBezTo>
                      <a:pt x="842" y="16"/>
                      <a:pt x="830" y="37"/>
                      <a:pt x="813" y="37"/>
                    </a:cubicBezTo>
                    <a:cubicBezTo>
                      <a:pt x="805" y="36"/>
                      <a:pt x="796" y="35"/>
                      <a:pt x="787" y="35"/>
                    </a:cubicBezTo>
                    <a:cubicBezTo>
                      <a:pt x="763" y="35"/>
                      <a:pt x="740" y="39"/>
                      <a:pt x="719" y="45"/>
                    </a:cubicBezTo>
                    <a:cubicBezTo>
                      <a:pt x="707" y="45"/>
                      <a:pt x="698" y="49"/>
                      <a:pt x="690" y="57"/>
                    </a:cubicBezTo>
                    <a:cubicBezTo>
                      <a:pt x="672" y="72"/>
                      <a:pt x="654" y="77"/>
                      <a:pt x="636" y="77"/>
                    </a:cubicBezTo>
                    <a:cubicBezTo>
                      <a:pt x="605" y="77"/>
                      <a:pt x="575" y="62"/>
                      <a:pt x="547" y="57"/>
                    </a:cubicBezTo>
                    <a:cubicBezTo>
                      <a:pt x="522" y="54"/>
                      <a:pt x="497" y="39"/>
                      <a:pt x="472" y="39"/>
                    </a:cubicBezTo>
                    <a:cubicBezTo>
                      <a:pt x="464" y="39"/>
                      <a:pt x="456" y="41"/>
                      <a:pt x="448" y="45"/>
                    </a:cubicBezTo>
                    <a:cubicBezTo>
                      <a:pt x="443" y="48"/>
                      <a:pt x="439" y="50"/>
                      <a:pt x="434" y="50"/>
                    </a:cubicBezTo>
                    <a:cubicBezTo>
                      <a:pt x="427" y="50"/>
                      <a:pt x="419" y="47"/>
                      <a:pt x="409" y="47"/>
                    </a:cubicBezTo>
                    <a:cubicBezTo>
                      <a:pt x="405" y="47"/>
                      <a:pt x="400" y="47"/>
                      <a:pt x="395" y="49"/>
                    </a:cubicBezTo>
                    <a:cubicBezTo>
                      <a:pt x="374" y="57"/>
                      <a:pt x="346" y="78"/>
                      <a:pt x="321" y="86"/>
                    </a:cubicBezTo>
                    <a:cubicBezTo>
                      <a:pt x="304" y="89"/>
                      <a:pt x="284" y="92"/>
                      <a:pt x="265" y="92"/>
                    </a:cubicBezTo>
                    <a:cubicBezTo>
                      <a:pt x="258" y="92"/>
                      <a:pt x="250" y="91"/>
                      <a:pt x="243" y="90"/>
                    </a:cubicBezTo>
                    <a:cubicBezTo>
                      <a:pt x="227" y="90"/>
                      <a:pt x="202" y="78"/>
                      <a:pt x="186" y="78"/>
                    </a:cubicBezTo>
                    <a:cubicBezTo>
                      <a:pt x="173" y="78"/>
                      <a:pt x="161" y="90"/>
                      <a:pt x="144" y="90"/>
                    </a:cubicBezTo>
                    <a:lnTo>
                      <a:pt x="34" y="90"/>
                    </a:lnTo>
                    <a:cubicBezTo>
                      <a:pt x="31" y="90"/>
                      <a:pt x="28" y="89"/>
                      <a:pt x="25" y="89"/>
                    </a:cubicBezTo>
                    <a:cubicBezTo>
                      <a:pt x="18" y="89"/>
                      <a:pt x="9" y="95"/>
                      <a:pt x="1" y="131"/>
                    </a:cubicBezTo>
                    <a:cubicBezTo>
                      <a:pt x="9" y="184"/>
                      <a:pt x="21" y="205"/>
                      <a:pt x="30" y="205"/>
                    </a:cubicBezTo>
                    <a:cubicBezTo>
                      <a:pt x="35" y="205"/>
                      <a:pt x="41" y="207"/>
                      <a:pt x="46" y="207"/>
                    </a:cubicBezTo>
                    <a:cubicBezTo>
                      <a:pt x="49" y="207"/>
                      <a:pt x="51" y="206"/>
                      <a:pt x="54" y="205"/>
                    </a:cubicBezTo>
                    <a:cubicBezTo>
                      <a:pt x="64" y="201"/>
                      <a:pt x="74" y="199"/>
                      <a:pt x="84" y="199"/>
                    </a:cubicBezTo>
                    <a:cubicBezTo>
                      <a:pt x="113" y="199"/>
                      <a:pt x="141" y="214"/>
                      <a:pt x="169" y="217"/>
                    </a:cubicBezTo>
                    <a:cubicBezTo>
                      <a:pt x="206" y="221"/>
                      <a:pt x="247" y="225"/>
                      <a:pt x="288" y="225"/>
                    </a:cubicBezTo>
                    <a:cubicBezTo>
                      <a:pt x="317" y="225"/>
                      <a:pt x="350" y="217"/>
                      <a:pt x="382" y="205"/>
                    </a:cubicBezTo>
                    <a:cubicBezTo>
                      <a:pt x="410" y="193"/>
                      <a:pt x="439" y="185"/>
                      <a:pt x="470" y="185"/>
                    </a:cubicBezTo>
                    <a:cubicBezTo>
                      <a:pt x="482" y="185"/>
                      <a:pt x="493" y="186"/>
                      <a:pt x="506" y="188"/>
                    </a:cubicBezTo>
                    <a:cubicBezTo>
                      <a:pt x="510" y="193"/>
                      <a:pt x="518" y="197"/>
                      <a:pt x="526" y="205"/>
                    </a:cubicBezTo>
                    <a:cubicBezTo>
                      <a:pt x="534" y="213"/>
                      <a:pt x="543" y="230"/>
                      <a:pt x="555" y="230"/>
                    </a:cubicBezTo>
                    <a:cubicBezTo>
                      <a:pt x="579" y="230"/>
                      <a:pt x="608" y="230"/>
                      <a:pt x="637" y="238"/>
                    </a:cubicBezTo>
                    <a:cubicBezTo>
                      <a:pt x="649" y="242"/>
                      <a:pt x="666" y="234"/>
                      <a:pt x="678" y="250"/>
                    </a:cubicBezTo>
                    <a:cubicBezTo>
                      <a:pt x="684" y="257"/>
                      <a:pt x="691" y="261"/>
                      <a:pt x="698" y="261"/>
                    </a:cubicBezTo>
                    <a:cubicBezTo>
                      <a:pt x="703" y="261"/>
                      <a:pt x="709" y="258"/>
                      <a:pt x="715" y="250"/>
                    </a:cubicBezTo>
                    <a:cubicBezTo>
                      <a:pt x="717" y="245"/>
                      <a:pt x="718" y="243"/>
                      <a:pt x="720" y="243"/>
                    </a:cubicBezTo>
                    <a:cubicBezTo>
                      <a:pt x="723" y="243"/>
                      <a:pt x="727" y="246"/>
                      <a:pt x="731" y="246"/>
                    </a:cubicBezTo>
                    <a:lnTo>
                      <a:pt x="768" y="246"/>
                    </a:lnTo>
                    <a:cubicBezTo>
                      <a:pt x="771" y="245"/>
                      <a:pt x="775" y="245"/>
                      <a:pt x="778" y="245"/>
                    </a:cubicBezTo>
                    <a:cubicBezTo>
                      <a:pt x="804" y="245"/>
                      <a:pt x="834" y="260"/>
                      <a:pt x="863" y="307"/>
                    </a:cubicBezTo>
                    <a:cubicBezTo>
                      <a:pt x="867" y="307"/>
                      <a:pt x="871" y="303"/>
                      <a:pt x="875" y="299"/>
                    </a:cubicBezTo>
                    <a:lnTo>
                      <a:pt x="875" y="4"/>
                    </a:lnTo>
                    <a:cubicBezTo>
                      <a:pt x="873" y="2"/>
                      <a:pt x="870" y="1"/>
                      <a:pt x="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21" name="Google Shape;321;p39"/>
              <p:cNvSpPr/>
              <p:nvPr/>
            </p:nvSpPr>
            <p:spPr>
              <a:xfrm>
                <a:off x="-747941" y="816331"/>
                <a:ext cx="36438" cy="13995"/>
              </a:xfrm>
              <a:custGeom>
                <a:avLst/>
                <a:gdLst/>
                <a:ahLst/>
                <a:cxnLst/>
                <a:rect l="l" t="t" r="r" b="b"/>
                <a:pathLst>
                  <a:path w="448" h="274" extrusionOk="0">
                    <a:moveTo>
                      <a:pt x="421" y="0"/>
                    </a:moveTo>
                    <a:cubicBezTo>
                      <a:pt x="410" y="0"/>
                      <a:pt x="398" y="8"/>
                      <a:pt x="385" y="8"/>
                    </a:cubicBezTo>
                    <a:cubicBezTo>
                      <a:pt x="383" y="8"/>
                      <a:pt x="380" y="7"/>
                      <a:pt x="378" y="7"/>
                    </a:cubicBezTo>
                    <a:cubicBezTo>
                      <a:pt x="375" y="6"/>
                      <a:pt x="373" y="5"/>
                      <a:pt x="370" y="5"/>
                    </a:cubicBezTo>
                    <a:cubicBezTo>
                      <a:pt x="358" y="5"/>
                      <a:pt x="346" y="16"/>
                      <a:pt x="333" y="16"/>
                    </a:cubicBezTo>
                    <a:cubicBezTo>
                      <a:pt x="332" y="16"/>
                      <a:pt x="330" y="15"/>
                      <a:pt x="329" y="15"/>
                    </a:cubicBezTo>
                    <a:cubicBezTo>
                      <a:pt x="325" y="14"/>
                      <a:pt x="322" y="14"/>
                      <a:pt x="318" y="14"/>
                    </a:cubicBezTo>
                    <a:cubicBezTo>
                      <a:pt x="294" y="14"/>
                      <a:pt x="272" y="36"/>
                      <a:pt x="247" y="36"/>
                    </a:cubicBezTo>
                    <a:cubicBezTo>
                      <a:pt x="239" y="36"/>
                      <a:pt x="226" y="27"/>
                      <a:pt x="214" y="27"/>
                    </a:cubicBezTo>
                    <a:cubicBezTo>
                      <a:pt x="185" y="36"/>
                      <a:pt x="157" y="52"/>
                      <a:pt x="140" y="81"/>
                    </a:cubicBezTo>
                    <a:cubicBezTo>
                      <a:pt x="139" y="82"/>
                      <a:pt x="138" y="82"/>
                      <a:pt x="137" y="82"/>
                    </a:cubicBezTo>
                    <a:cubicBezTo>
                      <a:pt x="133" y="82"/>
                      <a:pt x="127" y="77"/>
                      <a:pt x="124" y="77"/>
                    </a:cubicBezTo>
                    <a:cubicBezTo>
                      <a:pt x="103" y="60"/>
                      <a:pt x="74" y="48"/>
                      <a:pt x="50" y="40"/>
                    </a:cubicBezTo>
                    <a:cubicBezTo>
                      <a:pt x="49" y="39"/>
                      <a:pt x="48" y="39"/>
                      <a:pt x="47" y="39"/>
                    </a:cubicBezTo>
                    <a:cubicBezTo>
                      <a:pt x="35" y="39"/>
                      <a:pt x="20" y="60"/>
                      <a:pt x="13" y="60"/>
                    </a:cubicBezTo>
                    <a:cubicBezTo>
                      <a:pt x="13" y="60"/>
                      <a:pt x="12" y="60"/>
                      <a:pt x="12" y="60"/>
                    </a:cubicBezTo>
                    <a:cubicBezTo>
                      <a:pt x="4" y="60"/>
                      <a:pt x="1" y="99"/>
                      <a:pt x="1" y="126"/>
                    </a:cubicBezTo>
                    <a:cubicBezTo>
                      <a:pt x="1" y="163"/>
                      <a:pt x="7" y="180"/>
                      <a:pt x="15" y="180"/>
                    </a:cubicBezTo>
                    <a:cubicBezTo>
                      <a:pt x="15" y="180"/>
                      <a:pt x="16" y="180"/>
                      <a:pt x="17" y="179"/>
                    </a:cubicBezTo>
                    <a:cubicBezTo>
                      <a:pt x="29" y="173"/>
                      <a:pt x="41" y="169"/>
                      <a:pt x="53" y="169"/>
                    </a:cubicBezTo>
                    <a:cubicBezTo>
                      <a:pt x="71" y="169"/>
                      <a:pt x="88" y="177"/>
                      <a:pt x="103" y="192"/>
                    </a:cubicBezTo>
                    <a:cubicBezTo>
                      <a:pt x="105" y="193"/>
                      <a:pt x="108" y="194"/>
                      <a:pt x="110" y="194"/>
                    </a:cubicBezTo>
                    <a:cubicBezTo>
                      <a:pt x="117" y="194"/>
                      <a:pt x="123" y="190"/>
                      <a:pt x="130" y="190"/>
                    </a:cubicBezTo>
                    <a:cubicBezTo>
                      <a:pt x="135" y="190"/>
                      <a:pt x="140" y="192"/>
                      <a:pt x="144" y="200"/>
                    </a:cubicBezTo>
                    <a:cubicBezTo>
                      <a:pt x="149" y="207"/>
                      <a:pt x="154" y="210"/>
                      <a:pt x="159" y="210"/>
                    </a:cubicBezTo>
                    <a:cubicBezTo>
                      <a:pt x="170" y="210"/>
                      <a:pt x="181" y="194"/>
                      <a:pt x="189" y="192"/>
                    </a:cubicBezTo>
                    <a:cubicBezTo>
                      <a:pt x="202" y="183"/>
                      <a:pt x="210" y="179"/>
                      <a:pt x="222" y="179"/>
                    </a:cubicBezTo>
                    <a:cubicBezTo>
                      <a:pt x="263" y="179"/>
                      <a:pt x="300" y="187"/>
                      <a:pt x="341" y="204"/>
                    </a:cubicBezTo>
                    <a:cubicBezTo>
                      <a:pt x="349" y="208"/>
                      <a:pt x="362" y="237"/>
                      <a:pt x="374" y="245"/>
                    </a:cubicBezTo>
                    <a:cubicBezTo>
                      <a:pt x="382" y="253"/>
                      <a:pt x="390" y="249"/>
                      <a:pt x="403" y="261"/>
                    </a:cubicBezTo>
                    <a:cubicBezTo>
                      <a:pt x="405" y="263"/>
                      <a:pt x="407" y="264"/>
                      <a:pt x="409" y="264"/>
                    </a:cubicBezTo>
                    <a:cubicBezTo>
                      <a:pt x="416" y="264"/>
                      <a:pt x="425" y="253"/>
                      <a:pt x="433" y="253"/>
                    </a:cubicBezTo>
                    <a:cubicBezTo>
                      <a:pt x="437" y="253"/>
                      <a:pt x="441" y="255"/>
                      <a:pt x="444" y="261"/>
                    </a:cubicBezTo>
                    <a:cubicBezTo>
                      <a:pt x="444" y="265"/>
                      <a:pt x="448" y="270"/>
                      <a:pt x="448" y="274"/>
                    </a:cubicBezTo>
                    <a:lnTo>
                      <a:pt x="448" y="7"/>
                    </a:lnTo>
                    <a:cubicBezTo>
                      <a:pt x="447" y="8"/>
                      <a:pt x="446" y="8"/>
                      <a:pt x="445" y="8"/>
                    </a:cubicBezTo>
                    <a:cubicBezTo>
                      <a:pt x="441" y="8"/>
                      <a:pt x="435" y="3"/>
                      <a:pt x="431" y="3"/>
                    </a:cubicBezTo>
                    <a:cubicBezTo>
                      <a:pt x="428" y="1"/>
                      <a:pt x="425" y="0"/>
                      <a:pt x="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22" name="Google Shape;322;p39"/>
              <p:cNvSpPr/>
              <p:nvPr/>
            </p:nvSpPr>
            <p:spPr>
              <a:xfrm>
                <a:off x="-756237" y="870522"/>
                <a:ext cx="44734" cy="12820"/>
              </a:xfrm>
              <a:custGeom>
                <a:avLst/>
                <a:gdLst/>
                <a:ahLst/>
                <a:cxnLst/>
                <a:rect l="l" t="t" r="r" b="b"/>
                <a:pathLst>
                  <a:path w="550" h="251" extrusionOk="0">
                    <a:moveTo>
                      <a:pt x="550" y="0"/>
                    </a:moveTo>
                    <a:cubicBezTo>
                      <a:pt x="547" y="2"/>
                      <a:pt x="544" y="3"/>
                      <a:pt x="541" y="3"/>
                    </a:cubicBezTo>
                    <a:cubicBezTo>
                      <a:pt x="536" y="3"/>
                      <a:pt x="531" y="1"/>
                      <a:pt x="526" y="1"/>
                    </a:cubicBezTo>
                    <a:cubicBezTo>
                      <a:pt x="520" y="1"/>
                      <a:pt x="515" y="3"/>
                      <a:pt x="509" y="9"/>
                    </a:cubicBezTo>
                    <a:cubicBezTo>
                      <a:pt x="505" y="13"/>
                      <a:pt x="502" y="15"/>
                      <a:pt x="498" y="15"/>
                    </a:cubicBezTo>
                    <a:cubicBezTo>
                      <a:pt x="489" y="15"/>
                      <a:pt x="481" y="5"/>
                      <a:pt x="472" y="5"/>
                    </a:cubicBezTo>
                    <a:cubicBezTo>
                      <a:pt x="467" y="3"/>
                      <a:pt x="462" y="2"/>
                      <a:pt x="457" y="2"/>
                    </a:cubicBezTo>
                    <a:cubicBezTo>
                      <a:pt x="450" y="2"/>
                      <a:pt x="444" y="4"/>
                      <a:pt x="439" y="9"/>
                    </a:cubicBezTo>
                    <a:cubicBezTo>
                      <a:pt x="413" y="25"/>
                      <a:pt x="390" y="41"/>
                      <a:pt x="365" y="41"/>
                    </a:cubicBezTo>
                    <a:cubicBezTo>
                      <a:pt x="358" y="41"/>
                      <a:pt x="352" y="40"/>
                      <a:pt x="345" y="37"/>
                    </a:cubicBezTo>
                    <a:cubicBezTo>
                      <a:pt x="341" y="37"/>
                      <a:pt x="336" y="41"/>
                      <a:pt x="336" y="46"/>
                    </a:cubicBezTo>
                    <a:cubicBezTo>
                      <a:pt x="330" y="52"/>
                      <a:pt x="324" y="54"/>
                      <a:pt x="318" y="54"/>
                    </a:cubicBezTo>
                    <a:cubicBezTo>
                      <a:pt x="308" y="54"/>
                      <a:pt x="299" y="48"/>
                      <a:pt x="291" y="46"/>
                    </a:cubicBezTo>
                    <a:cubicBezTo>
                      <a:pt x="280" y="42"/>
                      <a:pt x="269" y="41"/>
                      <a:pt x="259" y="41"/>
                    </a:cubicBezTo>
                    <a:cubicBezTo>
                      <a:pt x="241" y="41"/>
                      <a:pt x="225" y="45"/>
                      <a:pt x="209" y="50"/>
                    </a:cubicBezTo>
                    <a:cubicBezTo>
                      <a:pt x="198" y="50"/>
                      <a:pt x="186" y="60"/>
                      <a:pt x="171" y="60"/>
                    </a:cubicBezTo>
                    <a:cubicBezTo>
                      <a:pt x="165" y="60"/>
                      <a:pt x="159" y="58"/>
                      <a:pt x="152" y="54"/>
                    </a:cubicBezTo>
                    <a:cubicBezTo>
                      <a:pt x="137" y="46"/>
                      <a:pt x="122" y="45"/>
                      <a:pt x="108" y="45"/>
                    </a:cubicBezTo>
                    <a:cubicBezTo>
                      <a:pt x="98" y="45"/>
                      <a:pt x="88" y="46"/>
                      <a:pt x="78" y="46"/>
                    </a:cubicBezTo>
                    <a:cubicBezTo>
                      <a:pt x="76" y="46"/>
                      <a:pt x="74" y="45"/>
                      <a:pt x="72" y="45"/>
                    </a:cubicBezTo>
                    <a:cubicBezTo>
                      <a:pt x="70" y="45"/>
                      <a:pt x="68" y="46"/>
                      <a:pt x="66" y="50"/>
                    </a:cubicBezTo>
                    <a:cubicBezTo>
                      <a:pt x="60" y="62"/>
                      <a:pt x="53" y="68"/>
                      <a:pt x="46" y="68"/>
                    </a:cubicBezTo>
                    <a:cubicBezTo>
                      <a:pt x="39" y="68"/>
                      <a:pt x="31" y="60"/>
                      <a:pt x="25" y="46"/>
                    </a:cubicBezTo>
                    <a:cubicBezTo>
                      <a:pt x="25" y="41"/>
                      <a:pt x="21" y="41"/>
                      <a:pt x="21" y="41"/>
                    </a:cubicBezTo>
                    <a:cubicBezTo>
                      <a:pt x="8" y="46"/>
                      <a:pt x="0" y="58"/>
                      <a:pt x="0" y="95"/>
                    </a:cubicBezTo>
                    <a:cubicBezTo>
                      <a:pt x="0" y="130"/>
                      <a:pt x="6" y="163"/>
                      <a:pt x="13" y="163"/>
                    </a:cubicBezTo>
                    <a:cubicBezTo>
                      <a:pt x="14" y="163"/>
                      <a:pt x="15" y="162"/>
                      <a:pt x="16" y="160"/>
                    </a:cubicBezTo>
                    <a:cubicBezTo>
                      <a:pt x="25" y="151"/>
                      <a:pt x="32" y="145"/>
                      <a:pt x="39" y="145"/>
                    </a:cubicBezTo>
                    <a:cubicBezTo>
                      <a:pt x="50" y="145"/>
                      <a:pt x="60" y="158"/>
                      <a:pt x="70" y="185"/>
                    </a:cubicBezTo>
                    <a:cubicBezTo>
                      <a:pt x="87" y="190"/>
                      <a:pt x="104" y="207"/>
                      <a:pt x="123" y="207"/>
                    </a:cubicBezTo>
                    <a:cubicBezTo>
                      <a:pt x="135" y="207"/>
                      <a:pt x="147" y="200"/>
                      <a:pt x="160" y="177"/>
                    </a:cubicBezTo>
                    <a:cubicBezTo>
                      <a:pt x="163" y="172"/>
                      <a:pt x="165" y="168"/>
                      <a:pt x="168" y="168"/>
                    </a:cubicBezTo>
                    <a:cubicBezTo>
                      <a:pt x="169" y="168"/>
                      <a:pt x="171" y="170"/>
                      <a:pt x="172" y="173"/>
                    </a:cubicBezTo>
                    <a:cubicBezTo>
                      <a:pt x="185" y="210"/>
                      <a:pt x="197" y="201"/>
                      <a:pt x="218" y="206"/>
                    </a:cubicBezTo>
                    <a:cubicBezTo>
                      <a:pt x="230" y="206"/>
                      <a:pt x="243" y="218"/>
                      <a:pt x="255" y="218"/>
                    </a:cubicBezTo>
                    <a:cubicBezTo>
                      <a:pt x="259" y="218"/>
                      <a:pt x="263" y="217"/>
                      <a:pt x="267" y="214"/>
                    </a:cubicBezTo>
                    <a:cubicBezTo>
                      <a:pt x="271" y="211"/>
                      <a:pt x="275" y="209"/>
                      <a:pt x="280" y="209"/>
                    </a:cubicBezTo>
                    <a:cubicBezTo>
                      <a:pt x="293" y="209"/>
                      <a:pt x="308" y="222"/>
                      <a:pt x="320" y="247"/>
                    </a:cubicBezTo>
                    <a:cubicBezTo>
                      <a:pt x="320" y="247"/>
                      <a:pt x="322" y="250"/>
                      <a:pt x="323" y="250"/>
                    </a:cubicBezTo>
                    <a:cubicBezTo>
                      <a:pt x="324" y="250"/>
                      <a:pt x="324" y="249"/>
                      <a:pt x="324" y="247"/>
                    </a:cubicBezTo>
                    <a:cubicBezTo>
                      <a:pt x="331" y="230"/>
                      <a:pt x="338" y="226"/>
                      <a:pt x="345" y="226"/>
                    </a:cubicBezTo>
                    <a:cubicBezTo>
                      <a:pt x="355" y="226"/>
                      <a:pt x="366" y="235"/>
                      <a:pt x="376" y="235"/>
                    </a:cubicBezTo>
                    <a:cubicBezTo>
                      <a:pt x="381" y="235"/>
                      <a:pt x="385" y="232"/>
                      <a:pt x="390" y="226"/>
                    </a:cubicBezTo>
                    <a:cubicBezTo>
                      <a:pt x="391" y="224"/>
                      <a:pt x="392" y="223"/>
                      <a:pt x="393" y="223"/>
                    </a:cubicBezTo>
                    <a:cubicBezTo>
                      <a:pt x="396" y="223"/>
                      <a:pt x="399" y="230"/>
                      <a:pt x="402" y="230"/>
                    </a:cubicBezTo>
                    <a:cubicBezTo>
                      <a:pt x="427" y="234"/>
                      <a:pt x="447" y="234"/>
                      <a:pt x="472" y="238"/>
                    </a:cubicBezTo>
                    <a:cubicBezTo>
                      <a:pt x="476" y="239"/>
                      <a:pt x="479" y="239"/>
                      <a:pt x="483" y="239"/>
                    </a:cubicBezTo>
                    <a:cubicBezTo>
                      <a:pt x="498" y="239"/>
                      <a:pt x="514" y="236"/>
                      <a:pt x="530" y="236"/>
                    </a:cubicBezTo>
                    <a:cubicBezTo>
                      <a:pt x="537" y="236"/>
                      <a:pt x="543" y="236"/>
                      <a:pt x="550" y="238"/>
                    </a:cubicBezTo>
                    <a:lnTo>
                      <a:pt x="5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23" name="Google Shape;323;p39"/>
              <p:cNvSpPr/>
              <p:nvPr/>
            </p:nvSpPr>
            <p:spPr>
              <a:xfrm>
                <a:off x="-711259" y="870675"/>
                <a:ext cx="2440" cy="12462"/>
              </a:xfrm>
              <a:custGeom>
                <a:avLst/>
                <a:gdLst/>
                <a:ahLst/>
                <a:cxnLst/>
                <a:rect l="l" t="t" r="r" b="b"/>
                <a:pathLst>
                  <a:path w="30" h="244" extrusionOk="0">
                    <a:moveTo>
                      <a:pt x="5" y="0"/>
                    </a:moveTo>
                    <a:cubicBezTo>
                      <a:pt x="4" y="0"/>
                      <a:pt x="2" y="1"/>
                      <a:pt x="1" y="2"/>
                    </a:cubicBezTo>
                    <a:lnTo>
                      <a:pt x="1" y="240"/>
                    </a:lnTo>
                    <a:cubicBezTo>
                      <a:pt x="1" y="244"/>
                      <a:pt x="5" y="244"/>
                      <a:pt x="5" y="244"/>
                    </a:cubicBezTo>
                    <a:cubicBezTo>
                      <a:pt x="21" y="240"/>
                      <a:pt x="30" y="203"/>
                      <a:pt x="30" y="137"/>
                    </a:cubicBezTo>
                    <a:cubicBezTo>
                      <a:pt x="30" y="40"/>
                      <a:pt x="19" y="0"/>
                      <a:pt x="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24" name="Google Shape;324;p39"/>
              <p:cNvSpPr/>
              <p:nvPr/>
            </p:nvSpPr>
            <p:spPr>
              <a:xfrm>
                <a:off x="-711259" y="896723"/>
                <a:ext cx="2440" cy="14097"/>
              </a:xfrm>
              <a:custGeom>
                <a:avLst/>
                <a:gdLst/>
                <a:ahLst/>
                <a:cxnLst/>
                <a:rect l="l" t="t" r="r" b="b"/>
                <a:pathLst>
                  <a:path w="30" h="276" extrusionOk="0">
                    <a:moveTo>
                      <a:pt x="2" y="0"/>
                    </a:moveTo>
                    <a:cubicBezTo>
                      <a:pt x="2" y="0"/>
                      <a:pt x="1" y="0"/>
                      <a:pt x="1" y="0"/>
                    </a:cubicBezTo>
                    <a:lnTo>
                      <a:pt x="1" y="275"/>
                    </a:lnTo>
                    <a:lnTo>
                      <a:pt x="5" y="275"/>
                    </a:lnTo>
                    <a:cubicBezTo>
                      <a:pt x="6" y="275"/>
                      <a:pt x="6" y="276"/>
                      <a:pt x="7" y="276"/>
                    </a:cubicBezTo>
                    <a:cubicBezTo>
                      <a:pt x="18" y="276"/>
                      <a:pt x="30" y="231"/>
                      <a:pt x="30" y="156"/>
                    </a:cubicBezTo>
                    <a:cubicBezTo>
                      <a:pt x="30" y="72"/>
                      <a:pt x="18" y="0"/>
                      <a:pt x="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25" name="Google Shape;325;p39"/>
              <p:cNvSpPr/>
              <p:nvPr/>
            </p:nvSpPr>
            <p:spPr>
              <a:xfrm>
                <a:off x="-711259" y="817097"/>
                <a:ext cx="2765" cy="13790"/>
              </a:xfrm>
              <a:custGeom>
                <a:avLst/>
                <a:gdLst/>
                <a:ahLst/>
                <a:cxnLst/>
                <a:rect l="l" t="t" r="r" b="b"/>
                <a:pathLst>
                  <a:path w="34" h="270" extrusionOk="0">
                    <a:moveTo>
                      <a:pt x="1" y="0"/>
                    </a:moveTo>
                    <a:lnTo>
                      <a:pt x="1" y="263"/>
                    </a:lnTo>
                    <a:cubicBezTo>
                      <a:pt x="3" y="267"/>
                      <a:pt x="6" y="270"/>
                      <a:pt x="8" y="270"/>
                    </a:cubicBezTo>
                    <a:cubicBezTo>
                      <a:pt x="14" y="270"/>
                      <a:pt x="20" y="255"/>
                      <a:pt x="26" y="226"/>
                    </a:cubicBezTo>
                    <a:cubicBezTo>
                      <a:pt x="34" y="177"/>
                      <a:pt x="34" y="123"/>
                      <a:pt x="26" y="74"/>
                    </a:cubicBezTo>
                    <a:cubicBezTo>
                      <a:pt x="17" y="33"/>
                      <a:pt x="9"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26" name="Google Shape;326;p39"/>
              <p:cNvSpPr/>
              <p:nvPr/>
            </p:nvSpPr>
            <p:spPr>
              <a:xfrm>
                <a:off x="-711259" y="790692"/>
                <a:ext cx="2765" cy="12616"/>
              </a:xfrm>
              <a:custGeom>
                <a:avLst/>
                <a:gdLst/>
                <a:ahLst/>
                <a:cxnLst/>
                <a:rect l="l" t="t" r="r" b="b"/>
                <a:pathLst>
                  <a:path w="34" h="247" extrusionOk="0">
                    <a:moveTo>
                      <a:pt x="1" y="0"/>
                    </a:moveTo>
                    <a:lnTo>
                      <a:pt x="1" y="246"/>
                    </a:lnTo>
                    <a:cubicBezTo>
                      <a:pt x="13" y="242"/>
                      <a:pt x="21" y="213"/>
                      <a:pt x="30" y="177"/>
                    </a:cubicBezTo>
                    <a:cubicBezTo>
                      <a:pt x="34" y="140"/>
                      <a:pt x="34" y="99"/>
                      <a:pt x="30" y="62"/>
                    </a:cubicBezTo>
                    <a:cubicBezTo>
                      <a:pt x="21" y="4"/>
                      <a:pt x="13"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27" name="Google Shape;327;p39"/>
              <p:cNvSpPr/>
              <p:nvPr/>
            </p:nvSpPr>
            <p:spPr>
              <a:xfrm>
                <a:off x="-711259" y="843707"/>
                <a:ext cx="2765" cy="12207"/>
              </a:xfrm>
              <a:custGeom>
                <a:avLst/>
                <a:gdLst/>
                <a:ahLst/>
                <a:cxnLst/>
                <a:rect l="l" t="t" r="r" b="b"/>
                <a:pathLst>
                  <a:path w="34" h="239" extrusionOk="0">
                    <a:moveTo>
                      <a:pt x="13" y="0"/>
                    </a:moveTo>
                    <a:lnTo>
                      <a:pt x="1" y="4"/>
                    </a:lnTo>
                    <a:lnTo>
                      <a:pt x="1" y="238"/>
                    </a:lnTo>
                    <a:cubicBezTo>
                      <a:pt x="2" y="238"/>
                      <a:pt x="2" y="238"/>
                      <a:pt x="3" y="238"/>
                    </a:cubicBezTo>
                    <a:cubicBezTo>
                      <a:pt x="22" y="238"/>
                      <a:pt x="34" y="181"/>
                      <a:pt x="30" y="82"/>
                    </a:cubicBezTo>
                    <a:cubicBezTo>
                      <a:pt x="30" y="54"/>
                      <a:pt x="21" y="29"/>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28" name="Google Shape;328;p39"/>
              <p:cNvSpPr/>
              <p:nvPr/>
            </p:nvSpPr>
            <p:spPr>
              <a:xfrm>
                <a:off x="-711259" y="1003368"/>
                <a:ext cx="2765" cy="14301"/>
              </a:xfrm>
              <a:custGeom>
                <a:avLst/>
                <a:gdLst/>
                <a:ahLst/>
                <a:cxnLst/>
                <a:rect l="l" t="t" r="r" b="b"/>
                <a:pathLst>
                  <a:path w="34" h="280" extrusionOk="0">
                    <a:moveTo>
                      <a:pt x="1" y="1"/>
                    </a:moveTo>
                    <a:lnTo>
                      <a:pt x="1" y="280"/>
                    </a:lnTo>
                    <a:cubicBezTo>
                      <a:pt x="17" y="280"/>
                      <a:pt x="30" y="264"/>
                      <a:pt x="30" y="210"/>
                    </a:cubicBezTo>
                    <a:cubicBezTo>
                      <a:pt x="34" y="149"/>
                      <a:pt x="30" y="87"/>
                      <a:pt x="13" y="30"/>
                    </a:cubicBezTo>
                    <a:cubicBezTo>
                      <a:pt x="13" y="17"/>
                      <a:pt x="5" y="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29" name="Google Shape;329;p39"/>
              <p:cNvSpPr/>
              <p:nvPr/>
            </p:nvSpPr>
            <p:spPr>
              <a:xfrm>
                <a:off x="-711584" y="1030029"/>
                <a:ext cx="3091" cy="14710"/>
              </a:xfrm>
              <a:custGeom>
                <a:avLst/>
                <a:gdLst/>
                <a:ahLst/>
                <a:cxnLst/>
                <a:rect l="l" t="t" r="r" b="b"/>
                <a:pathLst>
                  <a:path w="38" h="288" extrusionOk="0">
                    <a:moveTo>
                      <a:pt x="1" y="0"/>
                    </a:moveTo>
                    <a:lnTo>
                      <a:pt x="1" y="287"/>
                    </a:lnTo>
                    <a:cubicBezTo>
                      <a:pt x="17" y="279"/>
                      <a:pt x="34" y="263"/>
                      <a:pt x="34" y="222"/>
                    </a:cubicBezTo>
                    <a:cubicBezTo>
                      <a:pt x="38" y="107"/>
                      <a:pt x="34" y="2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30" name="Google Shape;330;p39"/>
              <p:cNvSpPr/>
              <p:nvPr/>
            </p:nvSpPr>
            <p:spPr>
              <a:xfrm>
                <a:off x="-711259" y="1055975"/>
                <a:ext cx="3091" cy="15169"/>
              </a:xfrm>
              <a:custGeom>
                <a:avLst/>
                <a:gdLst/>
                <a:ahLst/>
                <a:cxnLst/>
                <a:rect l="l" t="t" r="r" b="b"/>
                <a:pathLst>
                  <a:path w="38" h="297" extrusionOk="0">
                    <a:moveTo>
                      <a:pt x="1" y="1"/>
                    </a:moveTo>
                    <a:lnTo>
                      <a:pt x="1" y="296"/>
                    </a:lnTo>
                    <a:cubicBezTo>
                      <a:pt x="30" y="251"/>
                      <a:pt x="38" y="194"/>
                      <a:pt x="30" y="140"/>
                    </a:cubicBezTo>
                    <a:cubicBezTo>
                      <a:pt x="21" y="54"/>
                      <a:pt x="13" y="1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31" name="Google Shape;331;p39"/>
              <p:cNvSpPr/>
              <p:nvPr/>
            </p:nvSpPr>
            <p:spPr>
              <a:xfrm>
                <a:off x="-711259" y="950556"/>
                <a:ext cx="2440" cy="13075"/>
              </a:xfrm>
              <a:custGeom>
                <a:avLst/>
                <a:gdLst/>
                <a:ahLst/>
                <a:cxnLst/>
                <a:rect l="l" t="t" r="r" b="b"/>
                <a:pathLst>
                  <a:path w="30" h="256" extrusionOk="0">
                    <a:moveTo>
                      <a:pt x="1" y="1"/>
                    </a:moveTo>
                    <a:lnTo>
                      <a:pt x="1" y="255"/>
                    </a:lnTo>
                    <a:cubicBezTo>
                      <a:pt x="5" y="251"/>
                      <a:pt x="13" y="247"/>
                      <a:pt x="21" y="227"/>
                    </a:cubicBezTo>
                    <a:cubicBezTo>
                      <a:pt x="30" y="181"/>
                      <a:pt x="30" y="132"/>
                      <a:pt x="30" y="87"/>
                    </a:cubicBezTo>
                    <a:cubicBezTo>
                      <a:pt x="26" y="34"/>
                      <a:pt x="17" y="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32" name="Google Shape;332;p39"/>
              <p:cNvSpPr/>
              <p:nvPr/>
            </p:nvSpPr>
            <p:spPr>
              <a:xfrm>
                <a:off x="-711584" y="923538"/>
                <a:ext cx="3091" cy="13943"/>
              </a:xfrm>
              <a:custGeom>
                <a:avLst/>
                <a:gdLst/>
                <a:ahLst/>
                <a:cxnLst/>
                <a:rect l="l" t="t" r="r" b="b"/>
                <a:pathLst>
                  <a:path w="38" h="273" extrusionOk="0">
                    <a:moveTo>
                      <a:pt x="1" y="1"/>
                    </a:moveTo>
                    <a:lnTo>
                      <a:pt x="1" y="271"/>
                    </a:lnTo>
                    <a:lnTo>
                      <a:pt x="5" y="271"/>
                    </a:lnTo>
                    <a:cubicBezTo>
                      <a:pt x="6" y="272"/>
                      <a:pt x="8" y="272"/>
                      <a:pt x="9" y="272"/>
                    </a:cubicBezTo>
                    <a:cubicBezTo>
                      <a:pt x="27" y="272"/>
                      <a:pt x="38" y="223"/>
                      <a:pt x="34" y="128"/>
                    </a:cubicBezTo>
                    <a:cubicBezTo>
                      <a:pt x="25" y="42"/>
                      <a:pt x="21" y="1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33" name="Google Shape;333;p39"/>
              <p:cNvSpPr/>
              <p:nvPr/>
            </p:nvSpPr>
            <p:spPr>
              <a:xfrm>
                <a:off x="-711259" y="978648"/>
                <a:ext cx="2440" cy="12411"/>
              </a:xfrm>
              <a:custGeom>
                <a:avLst/>
                <a:gdLst/>
                <a:ahLst/>
                <a:cxnLst/>
                <a:rect l="l" t="t" r="r" b="b"/>
                <a:pathLst>
                  <a:path w="30" h="243" extrusionOk="0">
                    <a:moveTo>
                      <a:pt x="1" y="1"/>
                    </a:moveTo>
                    <a:lnTo>
                      <a:pt x="1" y="243"/>
                    </a:lnTo>
                    <a:cubicBezTo>
                      <a:pt x="30" y="231"/>
                      <a:pt x="30" y="157"/>
                      <a:pt x="30" y="124"/>
                    </a:cubicBezTo>
                    <a:cubicBezTo>
                      <a:pt x="30" y="62"/>
                      <a:pt x="26" y="13"/>
                      <a:pt x="13" y="9"/>
                    </a:cubicBezTo>
                    <a:cubicBezTo>
                      <a:pt x="9" y="5"/>
                      <a:pt x="5"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grpSp>
        <p:grpSp>
          <p:nvGrpSpPr>
            <p:cNvPr id="334" name="Google Shape;334;p39"/>
            <p:cNvGrpSpPr/>
            <p:nvPr/>
          </p:nvGrpSpPr>
          <p:grpSpPr>
            <a:xfrm>
              <a:off x="559241" y="399875"/>
              <a:ext cx="238463" cy="415556"/>
              <a:chOff x="-1365128" y="1036259"/>
              <a:chExt cx="161287" cy="281066"/>
            </a:xfrm>
          </p:grpSpPr>
          <p:sp>
            <p:nvSpPr>
              <p:cNvPr id="335" name="Google Shape;335;p39"/>
              <p:cNvSpPr/>
              <p:nvPr/>
            </p:nvSpPr>
            <p:spPr>
              <a:xfrm>
                <a:off x="-1364478" y="1116447"/>
                <a:ext cx="2765" cy="12462"/>
              </a:xfrm>
              <a:custGeom>
                <a:avLst/>
                <a:gdLst/>
                <a:ahLst/>
                <a:cxnLst/>
                <a:rect l="l" t="t" r="r" b="b"/>
                <a:pathLst>
                  <a:path w="34" h="244" extrusionOk="0">
                    <a:moveTo>
                      <a:pt x="28" y="1"/>
                    </a:moveTo>
                    <a:cubicBezTo>
                      <a:pt x="12" y="1"/>
                      <a:pt x="4" y="37"/>
                      <a:pt x="1" y="137"/>
                    </a:cubicBezTo>
                    <a:cubicBezTo>
                      <a:pt x="1" y="203"/>
                      <a:pt x="9" y="236"/>
                      <a:pt x="25" y="244"/>
                    </a:cubicBezTo>
                    <a:cubicBezTo>
                      <a:pt x="25" y="244"/>
                      <a:pt x="29" y="244"/>
                      <a:pt x="34" y="240"/>
                    </a:cubicBezTo>
                    <a:lnTo>
                      <a:pt x="34" y="2"/>
                    </a:lnTo>
                    <a:cubicBezTo>
                      <a:pt x="32" y="1"/>
                      <a:pt x="30"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36" name="Google Shape;336;p39"/>
              <p:cNvSpPr/>
              <p:nvPr/>
            </p:nvSpPr>
            <p:spPr>
              <a:xfrm>
                <a:off x="-1364478" y="1142495"/>
                <a:ext cx="2765" cy="13943"/>
              </a:xfrm>
              <a:custGeom>
                <a:avLst/>
                <a:gdLst/>
                <a:ahLst/>
                <a:cxnLst/>
                <a:rect l="l" t="t" r="r" b="b"/>
                <a:pathLst>
                  <a:path w="34" h="273" extrusionOk="0">
                    <a:moveTo>
                      <a:pt x="31" y="0"/>
                    </a:moveTo>
                    <a:cubicBezTo>
                      <a:pt x="12" y="0"/>
                      <a:pt x="1" y="71"/>
                      <a:pt x="1" y="153"/>
                    </a:cubicBezTo>
                    <a:cubicBezTo>
                      <a:pt x="1" y="225"/>
                      <a:pt x="11" y="272"/>
                      <a:pt x="26" y="272"/>
                    </a:cubicBezTo>
                    <a:cubicBezTo>
                      <a:pt x="27" y="272"/>
                      <a:pt x="28" y="272"/>
                      <a:pt x="29" y="271"/>
                    </a:cubicBezTo>
                    <a:lnTo>
                      <a:pt x="34" y="271"/>
                    </a:lnTo>
                    <a:lnTo>
                      <a:pt x="34" y="1"/>
                    </a:lnTo>
                    <a:cubicBezTo>
                      <a:pt x="33" y="0"/>
                      <a:pt x="32"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37" name="Google Shape;337;p39"/>
              <p:cNvSpPr/>
              <p:nvPr/>
            </p:nvSpPr>
            <p:spPr>
              <a:xfrm>
                <a:off x="-1364803" y="1062665"/>
                <a:ext cx="2765" cy="13995"/>
              </a:xfrm>
              <a:custGeom>
                <a:avLst/>
                <a:gdLst/>
                <a:ahLst/>
                <a:cxnLst/>
                <a:rect l="l" t="t" r="r" b="b"/>
                <a:pathLst>
                  <a:path w="34" h="274" extrusionOk="0">
                    <a:moveTo>
                      <a:pt x="33" y="0"/>
                    </a:moveTo>
                    <a:cubicBezTo>
                      <a:pt x="29" y="0"/>
                      <a:pt x="17" y="37"/>
                      <a:pt x="13" y="78"/>
                    </a:cubicBezTo>
                    <a:cubicBezTo>
                      <a:pt x="1" y="128"/>
                      <a:pt x="1" y="181"/>
                      <a:pt x="13" y="230"/>
                    </a:cubicBezTo>
                    <a:cubicBezTo>
                      <a:pt x="16" y="257"/>
                      <a:pt x="21" y="273"/>
                      <a:pt x="27" y="273"/>
                    </a:cubicBezTo>
                    <a:cubicBezTo>
                      <a:pt x="29" y="273"/>
                      <a:pt x="31" y="271"/>
                      <a:pt x="33" y="267"/>
                    </a:cubicBezTo>
                    <a:lnTo>
                      <a:pt x="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38" name="Google Shape;338;p39"/>
              <p:cNvSpPr/>
              <p:nvPr/>
            </p:nvSpPr>
            <p:spPr>
              <a:xfrm>
                <a:off x="-1364478" y="1036463"/>
                <a:ext cx="2765" cy="12616"/>
              </a:xfrm>
              <a:custGeom>
                <a:avLst/>
                <a:gdLst/>
                <a:ahLst/>
                <a:cxnLst/>
                <a:rect l="l" t="t" r="r" b="b"/>
                <a:pathLst>
                  <a:path w="34" h="247" extrusionOk="0">
                    <a:moveTo>
                      <a:pt x="34" y="0"/>
                    </a:moveTo>
                    <a:cubicBezTo>
                      <a:pt x="17" y="0"/>
                      <a:pt x="9" y="0"/>
                      <a:pt x="5" y="62"/>
                    </a:cubicBezTo>
                    <a:cubicBezTo>
                      <a:pt x="1" y="99"/>
                      <a:pt x="1" y="140"/>
                      <a:pt x="5" y="177"/>
                    </a:cubicBezTo>
                    <a:cubicBezTo>
                      <a:pt x="13" y="214"/>
                      <a:pt x="21" y="243"/>
                      <a:pt x="34" y="247"/>
                    </a:cubicBezTo>
                    <a:lnTo>
                      <a:pt x="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39" name="Google Shape;339;p39"/>
              <p:cNvSpPr/>
              <p:nvPr/>
            </p:nvSpPr>
            <p:spPr>
              <a:xfrm>
                <a:off x="-1364722" y="1089479"/>
                <a:ext cx="2684" cy="12258"/>
              </a:xfrm>
              <a:custGeom>
                <a:avLst/>
                <a:gdLst/>
                <a:ahLst/>
                <a:cxnLst/>
                <a:rect l="l" t="t" r="r" b="b"/>
                <a:pathLst>
                  <a:path w="33" h="240" extrusionOk="0">
                    <a:moveTo>
                      <a:pt x="20" y="1"/>
                    </a:moveTo>
                    <a:cubicBezTo>
                      <a:pt x="12" y="29"/>
                      <a:pt x="8" y="54"/>
                      <a:pt x="8" y="83"/>
                    </a:cubicBezTo>
                    <a:cubicBezTo>
                      <a:pt x="0" y="179"/>
                      <a:pt x="11" y="239"/>
                      <a:pt x="29" y="239"/>
                    </a:cubicBezTo>
                    <a:cubicBezTo>
                      <a:pt x="30" y="239"/>
                      <a:pt x="31" y="239"/>
                      <a:pt x="32" y="239"/>
                    </a:cubicBezTo>
                    <a:lnTo>
                      <a:pt x="32" y="5"/>
                    </a:lnTo>
                    <a:lnTo>
                      <a:pt x="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40" name="Google Shape;340;p39"/>
              <p:cNvSpPr/>
              <p:nvPr/>
            </p:nvSpPr>
            <p:spPr>
              <a:xfrm>
                <a:off x="-1364803" y="1249191"/>
                <a:ext cx="3091" cy="14301"/>
              </a:xfrm>
              <a:custGeom>
                <a:avLst/>
                <a:gdLst/>
                <a:ahLst/>
                <a:cxnLst/>
                <a:rect l="l" t="t" r="r" b="b"/>
                <a:pathLst>
                  <a:path w="38" h="280" extrusionOk="0">
                    <a:moveTo>
                      <a:pt x="38" y="0"/>
                    </a:moveTo>
                    <a:cubicBezTo>
                      <a:pt x="29" y="4"/>
                      <a:pt x="25" y="17"/>
                      <a:pt x="21" y="25"/>
                    </a:cubicBezTo>
                    <a:cubicBezTo>
                      <a:pt x="9" y="86"/>
                      <a:pt x="1" y="144"/>
                      <a:pt x="5" y="205"/>
                    </a:cubicBezTo>
                    <a:cubicBezTo>
                      <a:pt x="5" y="259"/>
                      <a:pt x="21" y="275"/>
                      <a:pt x="38" y="279"/>
                    </a:cubicBezTo>
                    <a:lnTo>
                      <a:pt x="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41" name="Google Shape;341;p39"/>
              <p:cNvSpPr/>
              <p:nvPr/>
            </p:nvSpPr>
            <p:spPr>
              <a:xfrm>
                <a:off x="-1364478" y="1275597"/>
                <a:ext cx="2765" cy="14710"/>
              </a:xfrm>
              <a:custGeom>
                <a:avLst/>
                <a:gdLst/>
                <a:ahLst/>
                <a:cxnLst/>
                <a:rect l="l" t="t" r="r" b="b"/>
                <a:pathLst>
                  <a:path w="34" h="288" extrusionOk="0">
                    <a:moveTo>
                      <a:pt x="34" y="0"/>
                    </a:moveTo>
                    <a:cubicBezTo>
                      <a:pt x="5" y="29"/>
                      <a:pt x="1" y="107"/>
                      <a:pt x="1" y="222"/>
                    </a:cubicBezTo>
                    <a:cubicBezTo>
                      <a:pt x="1" y="267"/>
                      <a:pt x="17" y="283"/>
                      <a:pt x="34" y="287"/>
                    </a:cubicBezTo>
                    <a:lnTo>
                      <a:pt x="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42" name="Google Shape;342;p39"/>
              <p:cNvSpPr/>
              <p:nvPr/>
            </p:nvSpPr>
            <p:spPr>
              <a:xfrm>
                <a:off x="-1365128" y="1301798"/>
                <a:ext cx="3416" cy="15118"/>
              </a:xfrm>
              <a:custGeom>
                <a:avLst/>
                <a:gdLst/>
                <a:ahLst/>
                <a:cxnLst/>
                <a:rect l="l" t="t" r="r" b="b"/>
                <a:pathLst>
                  <a:path w="42" h="296" extrusionOk="0">
                    <a:moveTo>
                      <a:pt x="42" y="0"/>
                    </a:moveTo>
                    <a:cubicBezTo>
                      <a:pt x="25" y="12"/>
                      <a:pt x="17" y="54"/>
                      <a:pt x="13" y="140"/>
                    </a:cubicBezTo>
                    <a:cubicBezTo>
                      <a:pt x="1" y="193"/>
                      <a:pt x="9" y="250"/>
                      <a:pt x="42" y="296"/>
                    </a:cubicBezTo>
                    <a:lnTo>
                      <a:pt x="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43" name="Google Shape;343;p39"/>
              <p:cNvSpPr/>
              <p:nvPr/>
            </p:nvSpPr>
            <p:spPr>
              <a:xfrm>
                <a:off x="-1364478" y="1196379"/>
                <a:ext cx="2765" cy="12820"/>
              </a:xfrm>
              <a:custGeom>
                <a:avLst/>
                <a:gdLst/>
                <a:ahLst/>
                <a:cxnLst/>
                <a:rect l="l" t="t" r="r" b="b"/>
                <a:pathLst>
                  <a:path w="34" h="251" extrusionOk="0">
                    <a:moveTo>
                      <a:pt x="29" y="0"/>
                    </a:moveTo>
                    <a:cubicBezTo>
                      <a:pt x="13" y="8"/>
                      <a:pt x="9" y="33"/>
                      <a:pt x="5" y="82"/>
                    </a:cubicBezTo>
                    <a:cubicBezTo>
                      <a:pt x="1" y="132"/>
                      <a:pt x="1" y="177"/>
                      <a:pt x="9" y="226"/>
                    </a:cubicBezTo>
                    <a:cubicBezTo>
                      <a:pt x="17" y="242"/>
                      <a:pt x="25" y="251"/>
                      <a:pt x="34" y="251"/>
                    </a:cubicBezTo>
                    <a:lnTo>
                      <a:pt x="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44" name="Google Shape;344;p39"/>
              <p:cNvSpPr/>
              <p:nvPr/>
            </p:nvSpPr>
            <p:spPr>
              <a:xfrm>
                <a:off x="-1364722" y="1169310"/>
                <a:ext cx="3009" cy="13790"/>
              </a:xfrm>
              <a:custGeom>
                <a:avLst/>
                <a:gdLst/>
                <a:ahLst/>
                <a:cxnLst/>
                <a:rect l="l" t="t" r="r" b="b"/>
                <a:pathLst>
                  <a:path w="37" h="270" extrusionOk="0">
                    <a:moveTo>
                      <a:pt x="37" y="1"/>
                    </a:moveTo>
                    <a:cubicBezTo>
                      <a:pt x="20" y="13"/>
                      <a:pt x="12" y="42"/>
                      <a:pt x="8" y="128"/>
                    </a:cubicBezTo>
                    <a:cubicBezTo>
                      <a:pt x="0" y="220"/>
                      <a:pt x="10" y="269"/>
                      <a:pt x="27" y="269"/>
                    </a:cubicBezTo>
                    <a:cubicBezTo>
                      <a:pt x="28" y="269"/>
                      <a:pt x="30" y="269"/>
                      <a:pt x="32" y="268"/>
                    </a:cubicBezTo>
                    <a:lnTo>
                      <a:pt x="37" y="268"/>
                    </a:lnTo>
                    <a:lnTo>
                      <a:pt x="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45" name="Google Shape;345;p39"/>
              <p:cNvSpPr/>
              <p:nvPr/>
            </p:nvSpPr>
            <p:spPr>
              <a:xfrm>
                <a:off x="-1364478" y="1224215"/>
                <a:ext cx="2765" cy="12462"/>
              </a:xfrm>
              <a:custGeom>
                <a:avLst/>
                <a:gdLst/>
                <a:ahLst/>
                <a:cxnLst/>
                <a:rect l="l" t="t" r="r" b="b"/>
                <a:pathLst>
                  <a:path w="34" h="244" extrusionOk="0">
                    <a:moveTo>
                      <a:pt x="34" y="1"/>
                    </a:moveTo>
                    <a:cubicBezTo>
                      <a:pt x="29" y="5"/>
                      <a:pt x="21" y="9"/>
                      <a:pt x="17" y="9"/>
                    </a:cubicBezTo>
                    <a:cubicBezTo>
                      <a:pt x="9" y="13"/>
                      <a:pt x="1" y="67"/>
                      <a:pt x="1" y="124"/>
                    </a:cubicBezTo>
                    <a:cubicBezTo>
                      <a:pt x="1" y="157"/>
                      <a:pt x="1" y="235"/>
                      <a:pt x="34" y="243"/>
                    </a:cubicBezTo>
                    <a:lnTo>
                      <a:pt x="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46" name="Google Shape;346;p39"/>
              <p:cNvSpPr/>
              <p:nvPr/>
            </p:nvSpPr>
            <p:spPr>
              <a:xfrm>
                <a:off x="-1264680" y="1172527"/>
                <a:ext cx="15454" cy="7814"/>
              </a:xfrm>
              <a:custGeom>
                <a:avLst/>
                <a:gdLst/>
                <a:ahLst/>
                <a:cxnLst/>
                <a:rect l="l" t="t" r="r" b="b"/>
                <a:pathLst>
                  <a:path w="190" h="153" extrusionOk="0">
                    <a:moveTo>
                      <a:pt x="149" y="1"/>
                    </a:moveTo>
                    <a:cubicBezTo>
                      <a:pt x="145" y="1"/>
                      <a:pt x="140" y="2"/>
                      <a:pt x="136" y="4"/>
                    </a:cubicBezTo>
                    <a:cubicBezTo>
                      <a:pt x="133" y="7"/>
                      <a:pt x="127" y="15"/>
                      <a:pt x="123" y="15"/>
                    </a:cubicBezTo>
                    <a:cubicBezTo>
                      <a:pt x="122" y="15"/>
                      <a:pt x="121" y="14"/>
                      <a:pt x="120" y="12"/>
                    </a:cubicBezTo>
                    <a:cubicBezTo>
                      <a:pt x="112" y="4"/>
                      <a:pt x="104" y="1"/>
                      <a:pt x="96" y="1"/>
                    </a:cubicBezTo>
                    <a:cubicBezTo>
                      <a:pt x="72" y="1"/>
                      <a:pt x="48" y="28"/>
                      <a:pt x="21" y="28"/>
                    </a:cubicBezTo>
                    <a:cubicBezTo>
                      <a:pt x="20" y="28"/>
                      <a:pt x="18" y="28"/>
                      <a:pt x="17" y="28"/>
                    </a:cubicBezTo>
                    <a:cubicBezTo>
                      <a:pt x="13" y="28"/>
                      <a:pt x="9" y="28"/>
                      <a:pt x="9" y="36"/>
                    </a:cubicBezTo>
                    <a:cubicBezTo>
                      <a:pt x="1" y="61"/>
                      <a:pt x="1" y="86"/>
                      <a:pt x="5" y="114"/>
                    </a:cubicBezTo>
                    <a:cubicBezTo>
                      <a:pt x="10" y="136"/>
                      <a:pt x="18" y="147"/>
                      <a:pt x="24" y="147"/>
                    </a:cubicBezTo>
                    <a:cubicBezTo>
                      <a:pt x="28" y="147"/>
                      <a:pt x="31" y="144"/>
                      <a:pt x="33" y="139"/>
                    </a:cubicBezTo>
                    <a:cubicBezTo>
                      <a:pt x="39" y="125"/>
                      <a:pt x="45" y="120"/>
                      <a:pt x="51" y="120"/>
                    </a:cubicBezTo>
                    <a:cubicBezTo>
                      <a:pt x="59" y="120"/>
                      <a:pt x="67" y="129"/>
                      <a:pt x="74" y="139"/>
                    </a:cubicBezTo>
                    <a:cubicBezTo>
                      <a:pt x="81" y="147"/>
                      <a:pt x="86" y="151"/>
                      <a:pt x="90" y="151"/>
                    </a:cubicBezTo>
                    <a:cubicBezTo>
                      <a:pt x="95" y="151"/>
                      <a:pt x="99" y="147"/>
                      <a:pt x="103" y="139"/>
                    </a:cubicBezTo>
                    <a:cubicBezTo>
                      <a:pt x="111" y="121"/>
                      <a:pt x="119" y="113"/>
                      <a:pt x="127" y="113"/>
                    </a:cubicBezTo>
                    <a:cubicBezTo>
                      <a:pt x="135" y="113"/>
                      <a:pt x="142" y="122"/>
                      <a:pt x="148" y="139"/>
                    </a:cubicBezTo>
                    <a:cubicBezTo>
                      <a:pt x="153" y="148"/>
                      <a:pt x="157" y="153"/>
                      <a:pt x="161" y="153"/>
                    </a:cubicBezTo>
                    <a:cubicBezTo>
                      <a:pt x="172" y="153"/>
                      <a:pt x="181" y="124"/>
                      <a:pt x="189" y="73"/>
                    </a:cubicBezTo>
                    <a:cubicBezTo>
                      <a:pt x="185" y="57"/>
                      <a:pt x="181" y="40"/>
                      <a:pt x="177" y="28"/>
                    </a:cubicBezTo>
                    <a:cubicBezTo>
                      <a:pt x="169" y="6"/>
                      <a:pt x="159" y="1"/>
                      <a:pt x="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47" name="Google Shape;347;p39"/>
              <p:cNvSpPr/>
              <p:nvPr/>
            </p:nvSpPr>
            <p:spPr>
              <a:xfrm>
                <a:off x="-1289731" y="1172272"/>
                <a:ext cx="10086" cy="7968"/>
              </a:xfrm>
              <a:custGeom>
                <a:avLst/>
                <a:gdLst/>
                <a:ahLst/>
                <a:cxnLst/>
                <a:rect l="l" t="t" r="r" b="b"/>
                <a:pathLst>
                  <a:path w="124" h="156" extrusionOk="0">
                    <a:moveTo>
                      <a:pt x="21" y="0"/>
                    </a:moveTo>
                    <a:cubicBezTo>
                      <a:pt x="13" y="0"/>
                      <a:pt x="5" y="9"/>
                      <a:pt x="5" y="50"/>
                    </a:cubicBezTo>
                    <a:cubicBezTo>
                      <a:pt x="1" y="70"/>
                      <a:pt x="5" y="95"/>
                      <a:pt x="17" y="111"/>
                    </a:cubicBezTo>
                    <a:cubicBezTo>
                      <a:pt x="21" y="121"/>
                      <a:pt x="27" y="134"/>
                      <a:pt x="31" y="134"/>
                    </a:cubicBezTo>
                    <a:cubicBezTo>
                      <a:pt x="32" y="134"/>
                      <a:pt x="33" y="133"/>
                      <a:pt x="34" y="132"/>
                    </a:cubicBezTo>
                    <a:cubicBezTo>
                      <a:pt x="38" y="126"/>
                      <a:pt x="41" y="123"/>
                      <a:pt x="45" y="123"/>
                    </a:cubicBezTo>
                    <a:cubicBezTo>
                      <a:pt x="56" y="123"/>
                      <a:pt x="65" y="146"/>
                      <a:pt x="75" y="152"/>
                    </a:cubicBezTo>
                    <a:cubicBezTo>
                      <a:pt x="79" y="155"/>
                      <a:pt x="83" y="156"/>
                      <a:pt x="87" y="156"/>
                    </a:cubicBezTo>
                    <a:cubicBezTo>
                      <a:pt x="96" y="156"/>
                      <a:pt x="106" y="151"/>
                      <a:pt x="112" y="148"/>
                    </a:cubicBezTo>
                    <a:cubicBezTo>
                      <a:pt x="120" y="144"/>
                      <a:pt x="124" y="107"/>
                      <a:pt x="124" y="70"/>
                    </a:cubicBezTo>
                    <a:cubicBezTo>
                      <a:pt x="124" y="33"/>
                      <a:pt x="120" y="21"/>
                      <a:pt x="112" y="13"/>
                    </a:cubicBezTo>
                    <a:lnTo>
                      <a:pt x="108" y="13"/>
                    </a:lnTo>
                    <a:lnTo>
                      <a:pt x="42" y="0"/>
                    </a:lnTo>
                    <a:lnTo>
                      <a:pt x="42" y="4"/>
                    </a:lnTo>
                    <a:cubicBezTo>
                      <a:pt x="34" y="4"/>
                      <a:pt x="26"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48" name="Google Shape;348;p39"/>
              <p:cNvSpPr/>
              <p:nvPr/>
            </p:nvSpPr>
            <p:spPr>
              <a:xfrm>
                <a:off x="-1295018" y="1172629"/>
                <a:ext cx="5043" cy="5414"/>
              </a:xfrm>
              <a:custGeom>
                <a:avLst/>
                <a:gdLst/>
                <a:ahLst/>
                <a:cxnLst/>
                <a:rect l="l" t="t" r="r" b="b"/>
                <a:pathLst>
                  <a:path w="62" h="106" extrusionOk="0">
                    <a:moveTo>
                      <a:pt x="32" y="1"/>
                    </a:moveTo>
                    <a:cubicBezTo>
                      <a:pt x="23" y="1"/>
                      <a:pt x="16" y="11"/>
                      <a:pt x="8" y="18"/>
                    </a:cubicBezTo>
                    <a:cubicBezTo>
                      <a:pt x="4" y="30"/>
                      <a:pt x="0" y="43"/>
                      <a:pt x="4" y="59"/>
                    </a:cubicBezTo>
                    <a:cubicBezTo>
                      <a:pt x="0" y="71"/>
                      <a:pt x="4" y="84"/>
                      <a:pt x="8" y="96"/>
                    </a:cubicBezTo>
                    <a:cubicBezTo>
                      <a:pt x="14" y="102"/>
                      <a:pt x="20" y="105"/>
                      <a:pt x="26" y="105"/>
                    </a:cubicBezTo>
                    <a:cubicBezTo>
                      <a:pt x="37" y="105"/>
                      <a:pt x="49" y="95"/>
                      <a:pt x="62" y="71"/>
                    </a:cubicBezTo>
                    <a:cubicBezTo>
                      <a:pt x="54" y="5"/>
                      <a:pt x="47" y="2"/>
                      <a:pt x="40" y="2"/>
                    </a:cubicBezTo>
                    <a:cubicBezTo>
                      <a:pt x="39" y="2"/>
                      <a:pt x="38" y="2"/>
                      <a:pt x="37" y="2"/>
                    </a:cubicBezTo>
                    <a:cubicBezTo>
                      <a:pt x="35" y="1"/>
                      <a:pt x="34"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49" name="Google Shape;349;p39"/>
              <p:cNvSpPr/>
              <p:nvPr/>
            </p:nvSpPr>
            <p:spPr>
              <a:xfrm>
                <a:off x="-1299735" y="1172016"/>
                <a:ext cx="4148" cy="6793"/>
              </a:xfrm>
              <a:custGeom>
                <a:avLst/>
                <a:gdLst/>
                <a:ahLst/>
                <a:cxnLst/>
                <a:rect l="l" t="t" r="r" b="b"/>
                <a:pathLst>
                  <a:path w="51" h="133" extrusionOk="0">
                    <a:moveTo>
                      <a:pt x="22" y="0"/>
                    </a:moveTo>
                    <a:cubicBezTo>
                      <a:pt x="18" y="0"/>
                      <a:pt x="14" y="4"/>
                      <a:pt x="9" y="9"/>
                    </a:cubicBezTo>
                    <a:cubicBezTo>
                      <a:pt x="5" y="22"/>
                      <a:pt x="1" y="38"/>
                      <a:pt x="1" y="50"/>
                    </a:cubicBezTo>
                    <a:cubicBezTo>
                      <a:pt x="1" y="71"/>
                      <a:pt x="5" y="87"/>
                      <a:pt x="9" y="108"/>
                    </a:cubicBezTo>
                    <a:cubicBezTo>
                      <a:pt x="14" y="125"/>
                      <a:pt x="19" y="132"/>
                      <a:pt x="24" y="132"/>
                    </a:cubicBezTo>
                    <a:cubicBezTo>
                      <a:pt x="33" y="132"/>
                      <a:pt x="42" y="110"/>
                      <a:pt x="50" y="71"/>
                    </a:cubicBezTo>
                    <a:cubicBezTo>
                      <a:pt x="41" y="21"/>
                      <a:pt x="32"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50" name="Google Shape;350;p39"/>
              <p:cNvSpPr/>
              <p:nvPr/>
            </p:nvSpPr>
            <p:spPr>
              <a:xfrm>
                <a:off x="-1274033" y="1173140"/>
                <a:ext cx="3091" cy="6946"/>
              </a:xfrm>
              <a:custGeom>
                <a:avLst/>
                <a:gdLst/>
                <a:ahLst/>
                <a:cxnLst/>
                <a:rect l="l" t="t" r="r" b="b"/>
                <a:pathLst>
                  <a:path w="38" h="136" extrusionOk="0">
                    <a:moveTo>
                      <a:pt x="21" y="1"/>
                    </a:moveTo>
                    <a:cubicBezTo>
                      <a:pt x="16" y="1"/>
                      <a:pt x="11" y="18"/>
                      <a:pt x="1" y="53"/>
                    </a:cubicBezTo>
                    <a:cubicBezTo>
                      <a:pt x="5" y="110"/>
                      <a:pt x="12" y="136"/>
                      <a:pt x="20" y="136"/>
                    </a:cubicBezTo>
                    <a:cubicBezTo>
                      <a:pt x="20" y="136"/>
                      <a:pt x="21" y="135"/>
                      <a:pt x="21" y="135"/>
                    </a:cubicBezTo>
                    <a:cubicBezTo>
                      <a:pt x="29" y="127"/>
                      <a:pt x="38" y="98"/>
                      <a:pt x="38" y="53"/>
                    </a:cubicBezTo>
                    <a:cubicBezTo>
                      <a:pt x="29" y="18"/>
                      <a:pt x="25"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51" name="Google Shape;351;p39"/>
              <p:cNvSpPr/>
              <p:nvPr/>
            </p:nvSpPr>
            <p:spPr>
              <a:xfrm>
                <a:off x="-1278669" y="1173089"/>
                <a:ext cx="3416" cy="6997"/>
              </a:xfrm>
              <a:custGeom>
                <a:avLst/>
                <a:gdLst/>
                <a:ahLst/>
                <a:cxnLst/>
                <a:rect l="l" t="t" r="r" b="b"/>
                <a:pathLst>
                  <a:path w="42" h="137" extrusionOk="0">
                    <a:moveTo>
                      <a:pt x="17" y="1"/>
                    </a:moveTo>
                    <a:cubicBezTo>
                      <a:pt x="13" y="9"/>
                      <a:pt x="9" y="21"/>
                      <a:pt x="4" y="29"/>
                    </a:cubicBezTo>
                    <a:cubicBezTo>
                      <a:pt x="0" y="46"/>
                      <a:pt x="0" y="58"/>
                      <a:pt x="4" y="71"/>
                    </a:cubicBezTo>
                    <a:cubicBezTo>
                      <a:pt x="4" y="109"/>
                      <a:pt x="12" y="137"/>
                      <a:pt x="19" y="137"/>
                    </a:cubicBezTo>
                    <a:cubicBezTo>
                      <a:pt x="20" y="137"/>
                      <a:pt x="20" y="136"/>
                      <a:pt x="21" y="136"/>
                    </a:cubicBezTo>
                    <a:cubicBezTo>
                      <a:pt x="37" y="112"/>
                      <a:pt x="41" y="87"/>
                      <a:pt x="41" y="58"/>
                    </a:cubicBezTo>
                    <a:cubicBezTo>
                      <a:pt x="41" y="25"/>
                      <a:pt x="33" y="5"/>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52" name="Google Shape;352;p39"/>
              <p:cNvSpPr/>
              <p:nvPr/>
            </p:nvSpPr>
            <p:spPr>
              <a:xfrm>
                <a:off x="-1270048" y="1172680"/>
                <a:ext cx="3091" cy="6487"/>
              </a:xfrm>
              <a:custGeom>
                <a:avLst/>
                <a:gdLst/>
                <a:ahLst/>
                <a:cxnLst/>
                <a:rect l="l" t="t" r="r" b="b"/>
                <a:pathLst>
                  <a:path w="38" h="127" extrusionOk="0">
                    <a:moveTo>
                      <a:pt x="21" y="1"/>
                    </a:moveTo>
                    <a:cubicBezTo>
                      <a:pt x="17" y="5"/>
                      <a:pt x="13" y="5"/>
                      <a:pt x="9" y="13"/>
                    </a:cubicBezTo>
                    <a:cubicBezTo>
                      <a:pt x="5" y="21"/>
                      <a:pt x="5" y="33"/>
                      <a:pt x="1" y="46"/>
                    </a:cubicBezTo>
                    <a:cubicBezTo>
                      <a:pt x="1" y="66"/>
                      <a:pt x="5" y="87"/>
                      <a:pt x="9" y="107"/>
                    </a:cubicBezTo>
                    <a:cubicBezTo>
                      <a:pt x="11" y="120"/>
                      <a:pt x="14" y="126"/>
                      <a:pt x="18" y="126"/>
                    </a:cubicBezTo>
                    <a:cubicBezTo>
                      <a:pt x="24" y="126"/>
                      <a:pt x="31" y="112"/>
                      <a:pt x="34" y="87"/>
                    </a:cubicBezTo>
                    <a:cubicBezTo>
                      <a:pt x="38" y="70"/>
                      <a:pt x="38" y="54"/>
                      <a:pt x="34" y="33"/>
                    </a:cubicBezTo>
                    <a:cubicBezTo>
                      <a:pt x="34" y="21"/>
                      <a:pt x="26" y="13"/>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53" name="Google Shape;353;p39"/>
              <p:cNvSpPr/>
              <p:nvPr/>
            </p:nvSpPr>
            <p:spPr>
              <a:xfrm>
                <a:off x="-1298678" y="1251285"/>
                <a:ext cx="30419" cy="9040"/>
              </a:xfrm>
              <a:custGeom>
                <a:avLst/>
                <a:gdLst/>
                <a:ahLst/>
                <a:cxnLst/>
                <a:rect l="l" t="t" r="r" b="b"/>
                <a:pathLst>
                  <a:path w="374" h="177" extrusionOk="0">
                    <a:moveTo>
                      <a:pt x="17" y="0"/>
                    </a:moveTo>
                    <a:cubicBezTo>
                      <a:pt x="12" y="0"/>
                      <a:pt x="8" y="4"/>
                      <a:pt x="8" y="8"/>
                    </a:cubicBezTo>
                    <a:cubicBezTo>
                      <a:pt x="4" y="33"/>
                      <a:pt x="0" y="58"/>
                      <a:pt x="4" y="86"/>
                    </a:cubicBezTo>
                    <a:cubicBezTo>
                      <a:pt x="7" y="131"/>
                      <a:pt x="14" y="165"/>
                      <a:pt x="24" y="165"/>
                    </a:cubicBezTo>
                    <a:cubicBezTo>
                      <a:pt x="28" y="165"/>
                      <a:pt x="32" y="159"/>
                      <a:pt x="37" y="148"/>
                    </a:cubicBezTo>
                    <a:cubicBezTo>
                      <a:pt x="46" y="129"/>
                      <a:pt x="55" y="123"/>
                      <a:pt x="63" y="123"/>
                    </a:cubicBezTo>
                    <a:cubicBezTo>
                      <a:pt x="73" y="123"/>
                      <a:pt x="82" y="131"/>
                      <a:pt x="90" y="136"/>
                    </a:cubicBezTo>
                    <a:cubicBezTo>
                      <a:pt x="94" y="140"/>
                      <a:pt x="103" y="140"/>
                      <a:pt x="111" y="144"/>
                    </a:cubicBezTo>
                    <a:lnTo>
                      <a:pt x="222" y="160"/>
                    </a:lnTo>
                    <a:cubicBezTo>
                      <a:pt x="234" y="160"/>
                      <a:pt x="246" y="167"/>
                      <a:pt x="259" y="167"/>
                    </a:cubicBezTo>
                    <a:cubicBezTo>
                      <a:pt x="263" y="167"/>
                      <a:pt x="267" y="166"/>
                      <a:pt x="271" y="164"/>
                    </a:cubicBezTo>
                    <a:cubicBezTo>
                      <a:pt x="278" y="163"/>
                      <a:pt x="286" y="161"/>
                      <a:pt x="293" y="161"/>
                    </a:cubicBezTo>
                    <a:cubicBezTo>
                      <a:pt x="303" y="161"/>
                      <a:pt x="313" y="164"/>
                      <a:pt x="324" y="173"/>
                    </a:cubicBezTo>
                    <a:cubicBezTo>
                      <a:pt x="327" y="175"/>
                      <a:pt x="329" y="176"/>
                      <a:pt x="331" y="176"/>
                    </a:cubicBezTo>
                    <a:cubicBezTo>
                      <a:pt x="337" y="176"/>
                      <a:pt x="343" y="170"/>
                      <a:pt x="349" y="164"/>
                    </a:cubicBezTo>
                    <a:cubicBezTo>
                      <a:pt x="357" y="156"/>
                      <a:pt x="369" y="156"/>
                      <a:pt x="373" y="91"/>
                    </a:cubicBezTo>
                    <a:cubicBezTo>
                      <a:pt x="361" y="50"/>
                      <a:pt x="349" y="50"/>
                      <a:pt x="337" y="50"/>
                    </a:cubicBezTo>
                    <a:cubicBezTo>
                      <a:pt x="324" y="52"/>
                      <a:pt x="312" y="53"/>
                      <a:pt x="300" y="53"/>
                    </a:cubicBezTo>
                    <a:cubicBezTo>
                      <a:pt x="287" y="53"/>
                      <a:pt x="275" y="52"/>
                      <a:pt x="263" y="50"/>
                    </a:cubicBezTo>
                    <a:cubicBezTo>
                      <a:pt x="209" y="29"/>
                      <a:pt x="156" y="17"/>
                      <a:pt x="103" y="4"/>
                    </a:cubicBezTo>
                    <a:cubicBezTo>
                      <a:pt x="74" y="0"/>
                      <a:pt x="45"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54" name="Google Shape;354;p39"/>
              <p:cNvSpPr/>
              <p:nvPr/>
            </p:nvSpPr>
            <p:spPr>
              <a:xfrm>
                <a:off x="-1303070" y="1251030"/>
                <a:ext cx="4067" cy="6997"/>
              </a:xfrm>
              <a:custGeom>
                <a:avLst/>
                <a:gdLst/>
                <a:ahLst/>
                <a:cxnLst/>
                <a:rect l="l" t="t" r="r" b="b"/>
                <a:pathLst>
                  <a:path w="50" h="137" extrusionOk="0">
                    <a:moveTo>
                      <a:pt x="27" y="0"/>
                    </a:moveTo>
                    <a:cubicBezTo>
                      <a:pt x="19" y="0"/>
                      <a:pt x="11" y="15"/>
                      <a:pt x="5" y="34"/>
                    </a:cubicBezTo>
                    <a:cubicBezTo>
                      <a:pt x="1" y="91"/>
                      <a:pt x="1" y="112"/>
                      <a:pt x="13" y="128"/>
                    </a:cubicBezTo>
                    <a:cubicBezTo>
                      <a:pt x="18" y="132"/>
                      <a:pt x="23" y="136"/>
                      <a:pt x="28" y="136"/>
                    </a:cubicBezTo>
                    <a:cubicBezTo>
                      <a:pt x="37" y="136"/>
                      <a:pt x="44" y="119"/>
                      <a:pt x="50" y="46"/>
                    </a:cubicBezTo>
                    <a:cubicBezTo>
                      <a:pt x="42" y="13"/>
                      <a:pt x="34" y="0"/>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55" name="Google Shape;355;p39"/>
              <p:cNvSpPr/>
              <p:nvPr/>
            </p:nvSpPr>
            <p:spPr>
              <a:xfrm>
                <a:off x="-1308357" y="1252051"/>
                <a:ext cx="3741" cy="6895"/>
              </a:xfrm>
              <a:custGeom>
                <a:avLst/>
                <a:gdLst/>
                <a:ahLst/>
                <a:cxnLst/>
                <a:rect l="l" t="t" r="r" b="b"/>
                <a:pathLst>
                  <a:path w="46" h="135" extrusionOk="0">
                    <a:moveTo>
                      <a:pt x="19" y="1"/>
                    </a:moveTo>
                    <a:cubicBezTo>
                      <a:pt x="12" y="1"/>
                      <a:pt x="6" y="8"/>
                      <a:pt x="0" y="30"/>
                    </a:cubicBezTo>
                    <a:cubicBezTo>
                      <a:pt x="0" y="88"/>
                      <a:pt x="8" y="125"/>
                      <a:pt x="17" y="133"/>
                    </a:cubicBezTo>
                    <a:cubicBezTo>
                      <a:pt x="18" y="134"/>
                      <a:pt x="20" y="135"/>
                      <a:pt x="21" y="135"/>
                    </a:cubicBezTo>
                    <a:cubicBezTo>
                      <a:pt x="31" y="135"/>
                      <a:pt x="38" y="112"/>
                      <a:pt x="41" y="80"/>
                    </a:cubicBezTo>
                    <a:cubicBezTo>
                      <a:pt x="45" y="59"/>
                      <a:pt x="45" y="35"/>
                      <a:pt x="37" y="14"/>
                    </a:cubicBezTo>
                    <a:cubicBezTo>
                      <a:pt x="31"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56" name="Google Shape;356;p39"/>
              <p:cNvSpPr/>
              <p:nvPr/>
            </p:nvSpPr>
            <p:spPr>
              <a:xfrm>
                <a:off x="-1256302" y="1253788"/>
                <a:ext cx="2359" cy="5312"/>
              </a:xfrm>
              <a:custGeom>
                <a:avLst/>
                <a:gdLst/>
                <a:ahLst/>
                <a:cxnLst/>
                <a:rect l="l" t="t" r="r" b="b"/>
                <a:pathLst>
                  <a:path w="29" h="104" extrusionOk="0">
                    <a:moveTo>
                      <a:pt x="17" y="1"/>
                    </a:moveTo>
                    <a:cubicBezTo>
                      <a:pt x="13" y="5"/>
                      <a:pt x="8" y="1"/>
                      <a:pt x="8" y="9"/>
                    </a:cubicBezTo>
                    <a:cubicBezTo>
                      <a:pt x="4" y="21"/>
                      <a:pt x="4" y="37"/>
                      <a:pt x="4" y="54"/>
                    </a:cubicBezTo>
                    <a:cubicBezTo>
                      <a:pt x="0" y="66"/>
                      <a:pt x="4" y="78"/>
                      <a:pt x="8" y="87"/>
                    </a:cubicBezTo>
                    <a:cubicBezTo>
                      <a:pt x="13" y="95"/>
                      <a:pt x="21" y="99"/>
                      <a:pt x="29" y="103"/>
                    </a:cubicBezTo>
                    <a:cubicBezTo>
                      <a:pt x="29" y="74"/>
                      <a:pt x="29" y="50"/>
                      <a:pt x="29" y="33"/>
                    </a:cubicBezTo>
                    <a:cubicBezTo>
                      <a:pt x="29" y="1"/>
                      <a:pt x="21"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57" name="Google Shape;357;p39"/>
              <p:cNvSpPr/>
              <p:nvPr/>
            </p:nvSpPr>
            <p:spPr>
              <a:xfrm>
                <a:off x="-1336742" y="1091267"/>
                <a:ext cx="48476" cy="11543"/>
              </a:xfrm>
              <a:custGeom>
                <a:avLst/>
                <a:gdLst/>
                <a:ahLst/>
                <a:cxnLst/>
                <a:rect l="l" t="t" r="r" b="b"/>
                <a:pathLst>
                  <a:path w="596" h="226" extrusionOk="0">
                    <a:moveTo>
                      <a:pt x="82" y="1"/>
                    </a:moveTo>
                    <a:cubicBezTo>
                      <a:pt x="81" y="1"/>
                      <a:pt x="79" y="1"/>
                      <a:pt x="78" y="2"/>
                    </a:cubicBezTo>
                    <a:cubicBezTo>
                      <a:pt x="67" y="13"/>
                      <a:pt x="53" y="19"/>
                      <a:pt x="38" y="19"/>
                    </a:cubicBezTo>
                    <a:cubicBezTo>
                      <a:pt x="31" y="19"/>
                      <a:pt x="24" y="18"/>
                      <a:pt x="17" y="15"/>
                    </a:cubicBezTo>
                    <a:cubicBezTo>
                      <a:pt x="16" y="14"/>
                      <a:pt x="15" y="14"/>
                      <a:pt x="14" y="14"/>
                    </a:cubicBezTo>
                    <a:cubicBezTo>
                      <a:pt x="7" y="14"/>
                      <a:pt x="0" y="32"/>
                      <a:pt x="0" y="72"/>
                    </a:cubicBezTo>
                    <a:cubicBezTo>
                      <a:pt x="0" y="123"/>
                      <a:pt x="7" y="152"/>
                      <a:pt x="17" y="152"/>
                    </a:cubicBezTo>
                    <a:cubicBezTo>
                      <a:pt x="18" y="152"/>
                      <a:pt x="19" y="151"/>
                      <a:pt x="21" y="150"/>
                    </a:cubicBezTo>
                    <a:cubicBezTo>
                      <a:pt x="23" y="149"/>
                      <a:pt x="26" y="149"/>
                      <a:pt x="28" y="149"/>
                    </a:cubicBezTo>
                    <a:cubicBezTo>
                      <a:pt x="43" y="149"/>
                      <a:pt x="60" y="163"/>
                      <a:pt x="71" y="163"/>
                    </a:cubicBezTo>
                    <a:cubicBezTo>
                      <a:pt x="72" y="163"/>
                      <a:pt x="73" y="163"/>
                      <a:pt x="74" y="163"/>
                    </a:cubicBezTo>
                    <a:cubicBezTo>
                      <a:pt x="86" y="158"/>
                      <a:pt x="99" y="154"/>
                      <a:pt x="107" y="121"/>
                    </a:cubicBezTo>
                    <a:lnTo>
                      <a:pt x="181" y="216"/>
                    </a:lnTo>
                    <a:cubicBezTo>
                      <a:pt x="187" y="196"/>
                      <a:pt x="193" y="189"/>
                      <a:pt x="200" y="189"/>
                    </a:cubicBezTo>
                    <a:cubicBezTo>
                      <a:pt x="213" y="189"/>
                      <a:pt x="225" y="212"/>
                      <a:pt x="230" y="212"/>
                    </a:cubicBezTo>
                    <a:cubicBezTo>
                      <a:pt x="231" y="211"/>
                      <a:pt x="232" y="211"/>
                      <a:pt x="233" y="211"/>
                    </a:cubicBezTo>
                    <a:cubicBezTo>
                      <a:pt x="242" y="211"/>
                      <a:pt x="249" y="226"/>
                      <a:pt x="255" y="226"/>
                    </a:cubicBezTo>
                    <a:cubicBezTo>
                      <a:pt x="256" y="226"/>
                      <a:pt x="258" y="225"/>
                      <a:pt x="259" y="224"/>
                    </a:cubicBezTo>
                    <a:cubicBezTo>
                      <a:pt x="288" y="204"/>
                      <a:pt x="312" y="183"/>
                      <a:pt x="345" y="167"/>
                    </a:cubicBezTo>
                    <a:cubicBezTo>
                      <a:pt x="370" y="158"/>
                      <a:pt x="398" y="142"/>
                      <a:pt x="427" y="134"/>
                    </a:cubicBezTo>
                    <a:cubicBezTo>
                      <a:pt x="431" y="132"/>
                      <a:pt x="436" y="131"/>
                      <a:pt x="441" y="131"/>
                    </a:cubicBezTo>
                    <a:cubicBezTo>
                      <a:pt x="454" y="131"/>
                      <a:pt x="466" y="138"/>
                      <a:pt x="472" y="150"/>
                    </a:cubicBezTo>
                    <a:cubicBezTo>
                      <a:pt x="474" y="154"/>
                      <a:pt x="476" y="156"/>
                      <a:pt x="478" y="156"/>
                    </a:cubicBezTo>
                    <a:cubicBezTo>
                      <a:pt x="483" y="156"/>
                      <a:pt x="490" y="149"/>
                      <a:pt x="493" y="146"/>
                    </a:cubicBezTo>
                    <a:cubicBezTo>
                      <a:pt x="497" y="146"/>
                      <a:pt x="501" y="142"/>
                      <a:pt x="505" y="142"/>
                    </a:cubicBezTo>
                    <a:cubicBezTo>
                      <a:pt x="530" y="142"/>
                      <a:pt x="554" y="150"/>
                      <a:pt x="583" y="154"/>
                    </a:cubicBezTo>
                    <a:cubicBezTo>
                      <a:pt x="583" y="154"/>
                      <a:pt x="587" y="150"/>
                      <a:pt x="591" y="146"/>
                    </a:cubicBezTo>
                    <a:cubicBezTo>
                      <a:pt x="595" y="130"/>
                      <a:pt x="595" y="113"/>
                      <a:pt x="595" y="93"/>
                    </a:cubicBezTo>
                    <a:cubicBezTo>
                      <a:pt x="595" y="85"/>
                      <a:pt x="595" y="76"/>
                      <a:pt x="595" y="72"/>
                    </a:cubicBezTo>
                    <a:cubicBezTo>
                      <a:pt x="591" y="60"/>
                      <a:pt x="591" y="48"/>
                      <a:pt x="583" y="35"/>
                    </a:cubicBezTo>
                    <a:cubicBezTo>
                      <a:pt x="579" y="31"/>
                      <a:pt x="571" y="27"/>
                      <a:pt x="558" y="27"/>
                    </a:cubicBezTo>
                    <a:cubicBezTo>
                      <a:pt x="547" y="27"/>
                      <a:pt x="535" y="36"/>
                      <a:pt x="523" y="36"/>
                    </a:cubicBezTo>
                    <a:cubicBezTo>
                      <a:pt x="516" y="36"/>
                      <a:pt x="510" y="34"/>
                      <a:pt x="505" y="27"/>
                    </a:cubicBezTo>
                    <a:cubicBezTo>
                      <a:pt x="494" y="16"/>
                      <a:pt x="483" y="12"/>
                      <a:pt x="472" y="12"/>
                    </a:cubicBezTo>
                    <a:cubicBezTo>
                      <a:pt x="456" y="12"/>
                      <a:pt x="440" y="21"/>
                      <a:pt x="423" y="23"/>
                    </a:cubicBezTo>
                    <a:cubicBezTo>
                      <a:pt x="419" y="23"/>
                      <a:pt x="411" y="27"/>
                      <a:pt x="402" y="27"/>
                    </a:cubicBezTo>
                    <a:cubicBezTo>
                      <a:pt x="391" y="27"/>
                      <a:pt x="379" y="18"/>
                      <a:pt x="367" y="18"/>
                    </a:cubicBezTo>
                    <a:cubicBezTo>
                      <a:pt x="362" y="18"/>
                      <a:pt x="358" y="20"/>
                      <a:pt x="353" y="23"/>
                    </a:cubicBezTo>
                    <a:cubicBezTo>
                      <a:pt x="338" y="31"/>
                      <a:pt x="324" y="34"/>
                      <a:pt x="309" y="34"/>
                    </a:cubicBezTo>
                    <a:cubicBezTo>
                      <a:pt x="280" y="34"/>
                      <a:pt x="252" y="23"/>
                      <a:pt x="222" y="23"/>
                    </a:cubicBezTo>
                    <a:cubicBezTo>
                      <a:pt x="209" y="20"/>
                      <a:pt x="195" y="8"/>
                      <a:pt x="184" y="8"/>
                    </a:cubicBezTo>
                    <a:cubicBezTo>
                      <a:pt x="182" y="8"/>
                      <a:pt x="179" y="9"/>
                      <a:pt x="177" y="11"/>
                    </a:cubicBezTo>
                    <a:cubicBezTo>
                      <a:pt x="174" y="12"/>
                      <a:pt x="172" y="12"/>
                      <a:pt x="169" y="12"/>
                    </a:cubicBezTo>
                    <a:cubicBezTo>
                      <a:pt x="160" y="12"/>
                      <a:pt x="151" y="8"/>
                      <a:pt x="143" y="8"/>
                    </a:cubicBezTo>
                    <a:cubicBezTo>
                      <a:pt x="131" y="8"/>
                      <a:pt x="120" y="16"/>
                      <a:pt x="111" y="60"/>
                    </a:cubicBezTo>
                    <a:cubicBezTo>
                      <a:pt x="97" y="21"/>
                      <a:pt x="89"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58" name="Google Shape;358;p39"/>
              <p:cNvSpPr/>
              <p:nvPr/>
            </p:nvSpPr>
            <p:spPr>
              <a:xfrm>
                <a:off x="-1270048" y="1091216"/>
                <a:ext cx="7808" cy="6487"/>
              </a:xfrm>
              <a:custGeom>
                <a:avLst/>
                <a:gdLst/>
                <a:ahLst/>
                <a:cxnLst/>
                <a:rect l="l" t="t" r="r" b="b"/>
                <a:pathLst>
                  <a:path w="96" h="127" extrusionOk="0">
                    <a:moveTo>
                      <a:pt x="47" y="0"/>
                    </a:moveTo>
                    <a:cubicBezTo>
                      <a:pt x="38" y="0"/>
                      <a:pt x="30" y="1"/>
                      <a:pt x="21" y="3"/>
                    </a:cubicBezTo>
                    <a:cubicBezTo>
                      <a:pt x="13" y="3"/>
                      <a:pt x="5" y="20"/>
                      <a:pt x="5" y="53"/>
                    </a:cubicBezTo>
                    <a:cubicBezTo>
                      <a:pt x="1" y="77"/>
                      <a:pt x="9" y="102"/>
                      <a:pt x="21" y="122"/>
                    </a:cubicBezTo>
                    <a:cubicBezTo>
                      <a:pt x="21" y="127"/>
                      <a:pt x="26" y="127"/>
                      <a:pt x="26" y="127"/>
                    </a:cubicBezTo>
                    <a:cubicBezTo>
                      <a:pt x="31" y="115"/>
                      <a:pt x="37" y="112"/>
                      <a:pt x="43" y="112"/>
                    </a:cubicBezTo>
                    <a:cubicBezTo>
                      <a:pt x="52" y="112"/>
                      <a:pt x="60" y="120"/>
                      <a:pt x="69" y="120"/>
                    </a:cubicBezTo>
                    <a:cubicBezTo>
                      <a:pt x="71" y="120"/>
                      <a:pt x="73" y="119"/>
                      <a:pt x="75" y="118"/>
                    </a:cubicBezTo>
                    <a:cubicBezTo>
                      <a:pt x="83" y="118"/>
                      <a:pt x="91" y="110"/>
                      <a:pt x="95" y="69"/>
                    </a:cubicBezTo>
                    <a:cubicBezTo>
                      <a:pt x="87" y="12"/>
                      <a:pt x="87" y="8"/>
                      <a:pt x="75" y="3"/>
                    </a:cubicBezTo>
                    <a:cubicBezTo>
                      <a:pt x="65" y="1"/>
                      <a:pt x="55"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59" name="Google Shape;359;p39"/>
              <p:cNvSpPr/>
              <p:nvPr/>
            </p:nvSpPr>
            <p:spPr>
              <a:xfrm>
                <a:off x="-1278995" y="1090654"/>
                <a:ext cx="3416" cy="6844"/>
              </a:xfrm>
              <a:custGeom>
                <a:avLst/>
                <a:gdLst/>
                <a:ahLst/>
                <a:cxnLst/>
                <a:rect l="l" t="t" r="r" b="b"/>
                <a:pathLst>
                  <a:path w="42" h="134" extrusionOk="0">
                    <a:moveTo>
                      <a:pt x="11" y="1"/>
                    </a:moveTo>
                    <a:cubicBezTo>
                      <a:pt x="7" y="1"/>
                      <a:pt x="4" y="25"/>
                      <a:pt x="0" y="68"/>
                    </a:cubicBezTo>
                    <a:cubicBezTo>
                      <a:pt x="0" y="88"/>
                      <a:pt x="4" y="109"/>
                      <a:pt x="13" y="129"/>
                    </a:cubicBezTo>
                    <a:cubicBezTo>
                      <a:pt x="14" y="132"/>
                      <a:pt x="16" y="134"/>
                      <a:pt x="18" y="134"/>
                    </a:cubicBezTo>
                    <a:cubicBezTo>
                      <a:pt x="22" y="134"/>
                      <a:pt x="28" y="129"/>
                      <a:pt x="33" y="121"/>
                    </a:cubicBezTo>
                    <a:cubicBezTo>
                      <a:pt x="41" y="92"/>
                      <a:pt x="41" y="64"/>
                      <a:pt x="37" y="35"/>
                    </a:cubicBezTo>
                    <a:cubicBezTo>
                      <a:pt x="33" y="23"/>
                      <a:pt x="25" y="10"/>
                      <a:pt x="13" y="2"/>
                    </a:cubicBezTo>
                    <a:cubicBezTo>
                      <a:pt x="12" y="1"/>
                      <a:pt x="11"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60" name="Google Shape;360;p39"/>
              <p:cNvSpPr/>
              <p:nvPr/>
            </p:nvSpPr>
            <p:spPr>
              <a:xfrm>
                <a:off x="-1284363" y="1091522"/>
                <a:ext cx="3741" cy="7099"/>
              </a:xfrm>
              <a:custGeom>
                <a:avLst/>
                <a:gdLst/>
                <a:ahLst/>
                <a:cxnLst/>
                <a:rect l="l" t="t" r="r" b="b"/>
                <a:pathLst>
                  <a:path w="46" h="139" extrusionOk="0">
                    <a:moveTo>
                      <a:pt x="22" y="0"/>
                    </a:moveTo>
                    <a:cubicBezTo>
                      <a:pt x="15" y="0"/>
                      <a:pt x="9" y="11"/>
                      <a:pt x="5" y="43"/>
                    </a:cubicBezTo>
                    <a:cubicBezTo>
                      <a:pt x="1" y="75"/>
                      <a:pt x="5" y="108"/>
                      <a:pt x="17" y="137"/>
                    </a:cubicBezTo>
                    <a:cubicBezTo>
                      <a:pt x="18" y="138"/>
                      <a:pt x="19" y="138"/>
                      <a:pt x="20" y="138"/>
                    </a:cubicBezTo>
                    <a:cubicBezTo>
                      <a:pt x="28" y="138"/>
                      <a:pt x="38" y="108"/>
                      <a:pt x="42" y="71"/>
                    </a:cubicBezTo>
                    <a:cubicBezTo>
                      <a:pt x="46" y="51"/>
                      <a:pt x="42" y="30"/>
                      <a:pt x="37" y="14"/>
                    </a:cubicBezTo>
                    <a:cubicBezTo>
                      <a:pt x="32" y="7"/>
                      <a:pt x="27"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61" name="Google Shape;361;p39"/>
              <p:cNvSpPr/>
              <p:nvPr/>
            </p:nvSpPr>
            <p:spPr>
              <a:xfrm>
                <a:off x="-1287697" y="1091676"/>
                <a:ext cx="3091" cy="7304"/>
              </a:xfrm>
              <a:custGeom>
                <a:avLst/>
                <a:gdLst/>
                <a:ahLst/>
                <a:cxnLst/>
                <a:rect l="l" t="t" r="r" b="b"/>
                <a:pathLst>
                  <a:path w="38" h="143" extrusionOk="0">
                    <a:moveTo>
                      <a:pt x="16" y="0"/>
                    </a:moveTo>
                    <a:cubicBezTo>
                      <a:pt x="11" y="0"/>
                      <a:pt x="7" y="19"/>
                      <a:pt x="1" y="56"/>
                    </a:cubicBezTo>
                    <a:cubicBezTo>
                      <a:pt x="4" y="107"/>
                      <a:pt x="8" y="143"/>
                      <a:pt x="16" y="143"/>
                    </a:cubicBezTo>
                    <a:cubicBezTo>
                      <a:pt x="16" y="143"/>
                      <a:pt x="17" y="142"/>
                      <a:pt x="17" y="142"/>
                    </a:cubicBezTo>
                    <a:cubicBezTo>
                      <a:pt x="29" y="134"/>
                      <a:pt x="37" y="113"/>
                      <a:pt x="37" y="52"/>
                    </a:cubicBezTo>
                    <a:cubicBezTo>
                      <a:pt x="27" y="18"/>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62" name="Google Shape;362;p39"/>
              <p:cNvSpPr/>
              <p:nvPr/>
            </p:nvSpPr>
            <p:spPr>
              <a:xfrm>
                <a:off x="-1274684" y="1091114"/>
                <a:ext cx="2765" cy="5720"/>
              </a:xfrm>
              <a:custGeom>
                <a:avLst/>
                <a:gdLst/>
                <a:ahLst/>
                <a:cxnLst/>
                <a:rect l="l" t="t" r="r" b="b"/>
                <a:pathLst>
                  <a:path w="34" h="112" extrusionOk="0">
                    <a:moveTo>
                      <a:pt x="16" y="1"/>
                    </a:moveTo>
                    <a:cubicBezTo>
                      <a:pt x="14" y="1"/>
                      <a:pt x="11" y="3"/>
                      <a:pt x="9" y="10"/>
                    </a:cubicBezTo>
                    <a:cubicBezTo>
                      <a:pt x="5" y="22"/>
                      <a:pt x="1" y="34"/>
                      <a:pt x="1" y="47"/>
                    </a:cubicBezTo>
                    <a:cubicBezTo>
                      <a:pt x="1" y="67"/>
                      <a:pt x="5" y="88"/>
                      <a:pt x="9" y="108"/>
                    </a:cubicBezTo>
                    <a:cubicBezTo>
                      <a:pt x="11" y="110"/>
                      <a:pt x="13" y="112"/>
                      <a:pt x="15" y="112"/>
                    </a:cubicBezTo>
                    <a:cubicBezTo>
                      <a:pt x="23" y="112"/>
                      <a:pt x="30" y="98"/>
                      <a:pt x="33" y="42"/>
                    </a:cubicBezTo>
                    <a:cubicBezTo>
                      <a:pt x="28" y="16"/>
                      <a:pt x="22"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63" name="Google Shape;363;p39"/>
              <p:cNvSpPr/>
              <p:nvPr/>
            </p:nvSpPr>
            <p:spPr>
              <a:xfrm>
                <a:off x="-1339752" y="1091727"/>
                <a:ext cx="2765" cy="5771"/>
              </a:xfrm>
              <a:custGeom>
                <a:avLst/>
                <a:gdLst/>
                <a:ahLst/>
                <a:cxnLst/>
                <a:rect l="l" t="t" r="r" b="b"/>
                <a:pathLst>
                  <a:path w="34" h="113" extrusionOk="0">
                    <a:moveTo>
                      <a:pt x="14" y="0"/>
                    </a:moveTo>
                    <a:cubicBezTo>
                      <a:pt x="11" y="0"/>
                      <a:pt x="7" y="4"/>
                      <a:pt x="5" y="14"/>
                    </a:cubicBezTo>
                    <a:cubicBezTo>
                      <a:pt x="0" y="47"/>
                      <a:pt x="0" y="80"/>
                      <a:pt x="9" y="112"/>
                    </a:cubicBezTo>
                    <a:lnTo>
                      <a:pt x="29" y="96"/>
                    </a:lnTo>
                    <a:cubicBezTo>
                      <a:pt x="33" y="67"/>
                      <a:pt x="29" y="35"/>
                      <a:pt x="21" y="6"/>
                    </a:cubicBezTo>
                    <a:cubicBezTo>
                      <a:pt x="19" y="2"/>
                      <a:pt x="17"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64" name="Google Shape;364;p39"/>
              <p:cNvSpPr/>
              <p:nvPr/>
            </p:nvSpPr>
            <p:spPr>
              <a:xfrm>
                <a:off x="-1317059" y="1278916"/>
                <a:ext cx="34811" cy="7712"/>
              </a:xfrm>
              <a:custGeom>
                <a:avLst/>
                <a:gdLst/>
                <a:ahLst/>
                <a:cxnLst/>
                <a:rect l="l" t="t" r="r" b="b"/>
                <a:pathLst>
                  <a:path w="428" h="151" extrusionOk="0">
                    <a:moveTo>
                      <a:pt x="50" y="9"/>
                    </a:moveTo>
                    <a:cubicBezTo>
                      <a:pt x="33" y="13"/>
                      <a:pt x="17" y="1"/>
                      <a:pt x="0" y="38"/>
                    </a:cubicBezTo>
                    <a:lnTo>
                      <a:pt x="0" y="95"/>
                    </a:lnTo>
                    <a:cubicBezTo>
                      <a:pt x="13" y="136"/>
                      <a:pt x="25" y="140"/>
                      <a:pt x="41" y="140"/>
                    </a:cubicBezTo>
                    <a:cubicBezTo>
                      <a:pt x="119" y="140"/>
                      <a:pt x="193" y="149"/>
                      <a:pt x="271" y="149"/>
                    </a:cubicBezTo>
                    <a:cubicBezTo>
                      <a:pt x="276" y="150"/>
                      <a:pt x="281" y="150"/>
                      <a:pt x="286" y="150"/>
                    </a:cubicBezTo>
                    <a:cubicBezTo>
                      <a:pt x="301" y="150"/>
                      <a:pt x="316" y="145"/>
                      <a:pt x="329" y="132"/>
                    </a:cubicBezTo>
                    <a:cubicBezTo>
                      <a:pt x="339" y="125"/>
                      <a:pt x="347" y="119"/>
                      <a:pt x="356" y="119"/>
                    </a:cubicBezTo>
                    <a:cubicBezTo>
                      <a:pt x="361" y="119"/>
                      <a:pt x="367" y="122"/>
                      <a:pt x="374" y="128"/>
                    </a:cubicBezTo>
                    <a:cubicBezTo>
                      <a:pt x="378" y="133"/>
                      <a:pt x="383" y="135"/>
                      <a:pt x="387" y="135"/>
                    </a:cubicBezTo>
                    <a:cubicBezTo>
                      <a:pt x="399" y="135"/>
                      <a:pt x="412" y="118"/>
                      <a:pt x="427" y="79"/>
                    </a:cubicBezTo>
                    <a:cubicBezTo>
                      <a:pt x="411" y="37"/>
                      <a:pt x="397" y="20"/>
                      <a:pt x="384" y="20"/>
                    </a:cubicBezTo>
                    <a:cubicBezTo>
                      <a:pt x="376" y="20"/>
                      <a:pt x="369" y="25"/>
                      <a:pt x="362" y="34"/>
                    </a:cubicBezTo>
                    <a:cubicBezTo>
                      <a:pt x="358" y="37"/>
                      <a:pt x="354" y="47"/>
                      <a:pt x="351" y="47"/>
                    </a:cubicBezTo>
                    <a:cubicBezTo>
                      <a:pt x="350" y="47"/>
                      <a:pt x="350" y="47"/>
                      <a:pt x="349" y="46"/>
                    </a:cubicBezTo>
                    <a:cubicBezTo>
                      <a:pt x="334" y="26"/>
                      <a:pt x="320" y="20"/>
                      <a:pt x="306" y="20"/>
                    </a:cubicBezTo>
                    <a:cubicBezTo>
                      <a:pt x="292" y="20"/>
                      <a:pt x="277" y="26"/>
                      <a:pt x="262" y="26"/>
                    </a:cubicBezTo>
                    <a:cubicBezTo>
                      <a:pt x="259" y="26"/>
                      <a:pt x="257" y="26"/>
                      <a:pt x="255" y="26"/>
                    </a:cubicBezTo>
                    <a:cubicBezTo>
                      <a:pt x="210" y="17"/>
                      <a:pt x="165" y="21"/>
                      <a:pt x="119" y="17"/>
                    </a:cubicBezTo>
                    <a:cubicBezTo>
                      <a:pt x="95" y="13"/>
                      <a:pt x="74" y="9"/>
                      <a:pt x="50"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65" name="Google Shape;365;p39"/>
              <p:cNvSpPr/>
              <p:nvPr/>
            </p:nvSpPr>
            <p:spPr>
              <a:xfrm>
                <a:off x="-1282004" y="1280908"/>
                <a:ext cx="3091" cy="4137"/>
              </a:xfrm>
              <a:custGeom>
                <a:avLst/>
                <a:gdLst/>
                <a:ahLst/>
                <a:cxnLst/>
                <a:rect l="l" t="t" r="r" b="b"/>
                <a:pathLst>
                  <a:path w="38" h="81" extrusionOk="0">
                    <a:moveTo>
                      <a:pt x="21" y="0"/>
                    </a:moveTo>
                    <a:cubicBezTo>
                      <a:pt x="15" y="0"/>
                      <a:pt x="9" y="11"/>
                      <a:pt x="0" y="23"/>
                    </a:cubicBezTo>
                    <a:cubicBezTo>
                      <a:pt x="7" y="62"/>
                      <a:pt x="12" y="81"/>
                      <a:pt x="18" y="81"/>
                    </a:cubicBezTo>
                    <a:cubicBezTo>
                      <a:pt x="23" y="81"/>
                      <a:pt x="29" y="65"/>
                      <a:pt x="37" y="36"/>
                    </a:cubicBezTo>
                    <a:cubicBezTo>
                      <a:pt x="31" y="10"/>
                      <a:pt x="26"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66" name="Google Shape;366;p39"/>
              <p:cNvSpPr/>
              <p:nvPr/>
            </p:nvSpPr>
            <p:spPr>
              <a:xfrm>
                <a:off x="-1289406" y="1305833"/>
                <a:ext cx="33185" cy="7304"/>
              </a:xfrm>
              <a:custGeom>
                <a:avLst/>
                <a:gdLst/>
                <a:ahLst/>
                <a:cxnLst/>
                <a:rect l="l" t="t" r="r" b="b"/>
                <a:pathLst>
                  <a:path w="408" h="143" extrusionOk="0">
                    <a:moveTo>
                      <a:pt x="338" y="1"/>
                    </a:moveTo>
                    <a:cubicBezTo>
                      <a:pt x="310" y="1"/>
                      <a:pt x="282" y="13"/>
                      <a:pt x="251" y="16"/>
                    </a:cubicBezTo>
                    <a:cubicBezTo>
                      <a:pt x="210" y="20"/>
                      <a:pt x="169" y="24"/>
                      <a:pt x="128" y="24"/>
                    </a:cubicBezTo>
                    <a:cubicBezTo>
                      <a:pt x="91" y="24"/>
                      <a:pt x="58" y="11"/>
                      <a:pt x="26" y="7"/>
                    </a:cubicBezTo>
                    <a:cubicBezTo>
                      <a:pt x="22" y="7"/>
                      <a:pt x="13" y="11"/>
                      <a:pt x="9" y="20"/>
                    </a:cubicBezTo>
                    <a:cubicBezTo>
                      <a:pt x="5" y="32"/>
                      <a:pt x="1" y="48"/>
                      <a:pt x="5" y="61"/>
                    </a:cubicBezTo>
                    <a:cubicBezTo>
                      <a:pt x="1" y="77"/>
                      <a:pt x="5" y="94"/>
                      <a:pt x="9" y="106"/>
                    </a:cubicBezTo>
                    <a:cubicBezTo>
                      <a:pt x="17" y="118"/>
                      <a:pt x="26" y="126"/>
                      <a:pt x="30" y="126"/>
                    </a:cubicBezTo>
                    <a:lnTo>
                      <a:pt x="83" y="126"/>
                    </a:lnTo>
                    <a:cubicBezTo>
                      <a:pt x="108" y="135"/>
                      <a:pt x="136" y="139"/>
                      <a:pt x="161" y="143"/>
                    </a:cubicBezTo>
                    <a:cubicBezTo>
                      <a:pt x="218" y="143"/>
                      <a:pt x="272" y="135"/>
                      <a:pt x="329" y="130"/>
                    </a:cubicBezTo>
                    <a:cubicBezTo>
                      <a:pt x="346" y="126"/>
                      <a:pt x="366" y="126"/>
                      <a:pt x="374" y="126"/>
                    </a:cubicBezTo>
                    <a:cubicBezTo>
                      <a:pt x="387" y="122"/>
                      <a:pt x="399" y="114"/>
                      <a:pt x="407" y="40"/>
                    </a:cubicBezTo>
                    <a:cubicBezTo>
                      <a:pt x="399" y="28"/>
                      <a:pt x="387" y="20"/>
                      <a:pt x="378" y="11"/>
                    </a:cubicBezTo>
                    <a:cubicBezTo>
                      <a:pt x="365" y="3"/>
                      <a:pt x="352"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67" name="Google Shape;367;p39"/>
              <p:cNvSpPr/>
              <p:nvPr/>
            </p:nvSpPr>
            <p:spPr>
              <a:xfrm>
                <a:off x="-1255651" y="1306139"/>
                <a:ext cx="5775" cy="5976"/>
              </a:xfrm>
              <a:custGeom>
                <a:avLst/>
                <a:gdLst/>
                <a:ahLst/>
                <a:cxnLst/>
                <a:rect l="l" t="t" r="r" b="b"/>
                <a:pathLst>
                  <a:path w="71" h="117" extrusionOk="0">
                    <a:moveTo>
                      <a:pt x="38" y="0"/>
                    </a:moveTo>
                    <a:cubicBezTo>
                      <a:pt x="28" y="0"/>
                      <a:pt x="18" y="8"/>
                      <a:pt x="9" y="14"/>
                    </a:cubicBezTo>
                    <a:cubicBezTo>
                      <a:pt x="5" y="30"/>
                      <a:pt x="0" y="46"/>
                      <a:pt x="5" y="59"/>
                    </a:cubicBezTo>
                    <a:cubicBezTo>
                      <a:pt x="0" y="75"/>
                      <a:pt x="5" y="92"/>
                      <a:pt x="9" y="108"/>
                    </a:cubicBezTo>
                    <a:cubicBezTo>
                      <a:pt x="17" y="111"/>
                      <a:pt x="25" y="117"/>
                      <a:pt x="32" y="117"/>
                    </a:cubicBezTo>
                    <a:cubicBezTo>
                      <a:pt x="45" y="117"/>
                      <a:pt x="58" y="103"/>
                      <a:pt x="70" y="42"/>
                    </a:cubicBezTo>
                    <a:cubicBezTo>
                      <a:pt x="59" y="10"/>
                      <a:pt x="48"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68" name="Google Shape;368;p39"/>
              <p:cNvSpPr/>
              <p:nvPr/>
            </p:nvSpPr>
            <p:spPr>
              <a:xfrm>
                <a:off x="-1247274" y="1306599"/>
                <a:ext cx="5693" cy="6129"/>
              </a:xfrm>
              <a:custGeom>
                <a:avLst/>
                <a:gdLst/>
                <a:ahLst/>
                <a:cxnLst/>
                <a:rect l="l" t="t" r="r" b="b"/>
                <a:pathLst>
                  <a:path w="70" h="120" extrusionOk="0">
                    <a:moveTo>
                      <a:pt x="21" y="1"/>
                    </a:moveTo>
                    <a:cubicBezTo>
                      <a:pt x="12" y="1"/>
                      <a:pt x="8" y="21"/>
                      <a:pt x="0" y="33"/>
                    </a:cubicBezTo>
                    <a:cubicBezTo>
                      <a:pt x="8" y="111"/>
                      <a:pt x="8" y="111"/>
                      <a:pt x="12" y="111"/>
                    </a:cubicBezTo>
                    <a:cubicBezTo>
                      <a:pt x="29" y="115"/>
                      <a:pt x="41" y="120"/>
                      <a:pt x="57" y="120"/>
                    </a:cubicBezTo>
                    <a:cubicBezTo>
                      <a:pt x="62" y="120"/>
                      <a:pt x="66" y="103"/>
                      <a:pt x="70" y="87"/>
                    </a:cubicBezTo>
                    <a:cubicBezTo>
                      <a:pt x="66" y="66"/>
                      <a:pt x="62" y="46"/>
                      <a:pt x="57" y="25"/>
                    </a:cubicBezTo>
                    <a:cubicBezTo>
                      <a:pt x="49" y="13"/>
                      <a:pt x="33" y="5"/>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69" name="Google Shape;369;p39"/>
              <p:cNvSpPr/>
              <p:nvPr/>
            </p:nvSpPr>
            <p:spPr>
              <a:xfrm>
                <a:off x="-1238652" y="1307161"/>
                <a:ext cx="2765" cy="4290"/>
              </a:xfrm>
              <a:custGeom>
                <a:avLst/>
                <a:gdLst/>
                <a:ahLst/>
                <a:cxnLst/>
                <a:rect l="l" t="t" r="r" b="b"/>
                <a:pathLst>
                  <a:path w="34" h="84" extrusionOk="0">
                    <a:moveTo>
                      <a:pt x="16" y="1"/>
                    </a:moveTo>
                    <a:cubicBezTo>
                      <a:pt x="11" y="1"/>
                      <a:pt x="7" y="16"/>
                      <a:pt x="1" y="47"/>
                    </a:cubicBezTo>
                    <a:cubicBezTo>
                      <a:pt x="7" y="72"/>
                      <a:pt x="12" y="84"/>
                      <a:pt x="17" y="84"/>
                    </a:cubicBezTo>
                    <a:cubicBezTo>
                      <a:pt x="22" y="84"/>
                      <a:pt x="27" y="72"/>
                      <a:pt x="34" y="47"/>
                    </a:cubicBezTo>
                    <a:cubicBezTo>
                      <a:pt x="25" y="16"/>
                      <a:pt x="20"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70" name="Google Shape;370;p39"/>
              <p:cNvSpPr/>
              <p:nvPr/>
            </p:nvSpPr>
            <p:spPr>
              <a:xfrm>
                <a:off x="-1284363" y="1063533"/>
                <a:ext cx="3416" cy="5874"/>
              </a:xfrm>
              <a:custGeom>
                <a:avLst/>
                <a:gdLst/>
                <a:ahLst/>
                <a:cxnLst/>
                <a:rect l="l" t="t" r="r" b="b"/>
                <a:pathLst>
                  <a:path w="42" h="115" extrusionOk="0">
                    <a:moveTo>
                      <a:pt x="18" y="1"/>
                    </a:moveTo>
                    <a:cubicBezTo>
                      <a:pt x="12" y="1"/>
                      <a:pt x="6" y="11"/>
                      <a:pt x="1" y="41"/>
                    </a:cubicBezTo>
                    <a:cubicBezTo>
                      <a:pt x="5" y="94"/>
                      <a:pt x="13" y="115"/>
                      <a:pt x="17" y="115"/>
                    </a:cubicBezTo>
                    <a:cubicBezTo>
                      <a:pt x="25" y="115"/>
                      <a:pt x="29" y="111"/>
                      <a:pt x="37" y="98"/>
                    </a:cubicBezTo>
                    <a:cubicBezTo>
                      <a:pt x="42" y="74"/>
                      <a:pt x="42" y="53"/>
                      <a:pt x="37" y="28"/>
                    </a:cubicBezTo>
                    <a:cubicBezTo>
                      <a:pt x="31" y="13"/>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71" name="Google Shape;371;p39"/>
              <p:cNvSpPr/>
              <p:nvPr/>
            </p:nvSpPr>
            <p:spPr>
              <a:xfrm>
                <a:off x="-1307381" y="1063840"/>
                <a:ext cx="2765" cy="5669"/>
              </a:xfrm>
              <a:custGeom>
                <a:avLst/>
                <a:gdLst/>
                <a:ahLst/>
                <a:cxnLst/>
                <a:rect l="l" t="t" r="r" b="b"/>
                <a:pathLst>
                  <a:path w="34" h="111" extrusionOk="0">
                    <a:moveTo>
                      <a:pt x="21" y="0"/>
                    </a:moveTo>
                    <a:cubicBezTo>
                      <a:pt x="13" y="0"/>
                      <a:pt x="7" y="9"/>
                      <a:pt x="0" y="47"/>
                    </a:cubicBezTo>
                    <a:cubicBezTo>
                      <a:pt x="9" y="89"/>
                      <a:pt x="15" y="110"/>
                      <a:pt x="21" y="110"/>
                    </a:cubicBezTo>
                    <a:cubicBezTo>
                      <a:pt x="24" y="110"/>
                      <a:pt x="27" y="105"/>
                      <a:pt x="29" y="96"/>
                    </a:cubicBezTo>
                    <a:cubicBezTo>
                      <a:pt x="33" y="76"/>
                      <a:pt x="33" y="59"/>
                      <a:pt x="33" y="39"/>
                    </a:cubicBezTo>
                    <a:cubicBezTo>
                      <a:pt x="33" y="27"/>
                      <a:pt x="33" y="14"/>
                      <a:pt x="29" y="2"/>
                    </a:cubicBezTo>
                    <a:cubicBezTo>
                      <a:pt x="26" y="1"/>
                      <a:pt x="24"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72" name="Google Shape;372;p39"/>
              <p:cNvSpPr/>
              <p:nvPr/>
            </p:nvSpPr>
            <p:spPr>
              <a:xfrm>
                <a:off x="-1302744" y="1063789"/>
                <a:ext cx="17162" cy="7406"/>
              </a:xfrm>
              <a:custGeom>
                <a:avLst/>
                <a:gdLst/>
                <a:ahLst/>
                <a:cxnLst/>
                <a:rect l="l" t="t" r="r" b="b"/>
                <a:pathLst>
                  <a:path w="211" h="145" extrusionOk="0">
                    <a:moveTo>
                      <a:pt x="190" y="1"/>
                    </a:moveTo>
                    <a:cubicBezTo>
                      <a:pt x="188" y="1"/>
                      <a:pt x="187" y="2"/>
                      <a:pt x="186" y="3"/>
                    </a:cubicBezTo>
                    <a:lnTo>
                      <a:pt x="103" y="7"/>
                    </a:lnTo>
                    <a:lnTo>
                      <a:pt x="17" y="7"/>
                    </a:lnTo>
                    <a:cubicBezTo>
                      <a:pt x="13" y="7"/>
                      <a:pt x="13" y="7"/>
                      <a:pt x="9" y="11"/>
                    </a:cubicBezTo>
                    <a:cubicBezTo>
                      <a:pt x="1" y="40"/>
                      <a:pt x="1" y="69"/>
                      <a:pt x="5" y="97"/>
                    </a:cubicBezTo>
                    <a:cubicBezTo>
                      <a:pt x="8" y="131"/>
                      <a:pt x="14" y="140"/>
                      <a:pt x="21" y="140"/>
                    </a:cubicBezTo>
                    <a:cubicBezTo>
                      <a:pt x="22" y="140"/>
                      <a:pt x="24" y="139"/>
                      <a:pt x="25" y="138"/>
                    </a:cubicBezTo>
                    <a:cubicBezTo>
                      <a:pt x="29" y="131"/>
                      <a:pt x="35" y="116"/>
                      <a:pt x="40" y="116"/>
                    </a:cubicBezTo>
                    <a:cubicBezTo>
                      <a:pt x="40" y="116"/>
                      <a:pt x="41" y="117"/>
                      <a:pt x="42" y="118"/>
                    </a:cubicBezTo>
                    <a:cubicBezTo>
                      <a:pt x="52" y="138"/>
                      <a:pt x="61" y="142"/>
                      <a:pt x="71" y="142"/>
                    </a:cubicBezTo>
                    <a:cubicBezTo>
                      <a:pt x="78" y="142"/>
                      <a:pt x="84" y="141"/>
                      <a:pt x="92" y="141"/>
                    </a:cubicBezTo>
                    <a:cubicBezTo>
                      <a:pt x="95" y="141"/>
                      <a:pt x="99" y="141"/>
                      <a:pt x="103" y="142"/>
                    </a:cubicBezTo>
                    <a:cubicBezTo>
                      <a:pt x="105" y="143"/>
                      <a:pt x="107" y="143"/>
                      <a:pt x="109" y="143"/>
                    </a:cubicBezTo>
                    <a:cubicBezTo>
                      <a:pt x="124" y="143"/>
                      <a:pt x="139" y="132"/>
                      <a:pt x="155" y="132"/>
                    </a:cubicBezTo>
                    <a:cubicBezTo>
                      <a:pt x="162" y="132"/>
                      <a:pt x="170" y="135"/>
                      <a:pt x="177" y="142"/>
                    </a:cubicBezTo>
                    <a:cubicBezTo>
                      <a:pt x="179" y="144"/>
                      <a:pt x="181" y="144"/>
                      <a:pt x="183" y="144"/>
                    </a:cubicBezTo>
                    <a:cubicBezTo>
                      <a:pt x="193" y="144"/>
                      <a:pt x="203" y="121"/>
                      <a:pt x="210" y="40"/>
                    </a:cubicBezTo>
                    <a:cubicBezTo>
                      <a:pt x="203" y="16"/>
                      <a:pt x="197"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73" name="Google Shape;373;p39"/>
              <p:cNvSpPr/>
              <p:nvPr/>
            </p:nvSpPr>
            <p:spPr>
              <a:xfrm>
                <a:off x="-1275335" y="1064555"/>
                <a:ext cx="3741" cy="6129"/>
              </a:xfrm>
              <a:custGeom>
                <a:avLst/>
                <a:gdLst/>
                <a:ahLst/>
                <a:cxnLst/>
                <a:rect l="l" t="t" r="r" b="b"/>
                <a:pathLst>
                  <a:path w="46" h="120" extrusionOk="0">
                    <a:moveTo>
                      <a:pt x="19" y="0"/>
                    </a:moveTo>
                    <a:cubicBezTo>
                      <a:pt x="12" y="0"/>
                      <a:pt x="7" y="20"/>
                      <a:pt x="0" y="58"/>
                    </a:cubicBezTo>
                    <a:cubicBezTo>
                      <a:pt x="4" y="119"/>
                      <a:pt x="17" y="115"/>
                      <a:pt x="25" y="119"/>
                    </a:cubicBezTo>
                    <a:cubicBezTo>
                      <a:pt x="26" y="120"/>
                      <a:pt x="28" y="120"/>
                      <a:pt x="29" y="120"/>
                    </a:cubicBezTo>
                    <a:cubicBezTo>
                      <a:pt x="38" y="120"/>
                      <a:pt x="42" y="105"/>
                      <a:pt x="45" y="54"/>
                    </a:cubicBezTo>
                    <a:cubicBezTo>
                      <a:pt x="33" y="18"/>
                      <a:pt x="25"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74" name="Google Shape;374;p39"/>
              <p:cNvSpPr/>
              <p:nvPr/>
            </p:nvSpPr>
            <p:spPr>
              <a:xfrm>
                <a:off x="-1323729" y="1064708"/>
                <a:ext cx="2765" cy="6231"/>
              </a:xfrm>
              <a:custGeom>
                <a:avLst/>
                <a:gdLst/>
                <a:ahLst/>
                <a:cxnLst/>
                <a:rect l="l" t="t" r="r" b="b"/>
                <a:pathLst>
                  <a:path w="34" h="122" extrusionOk="0">
                    <a:moveTo>
                      <a:pt x="26" y="1"/>
                    </a:moveTo>
                    <a:cubicBezTo>
                      <a:pt x="26" y="1"/>
                      <a:pt x="25" y="1"/>
                      <a:pt x="25" y="1"/>
                    </a:cubicBezTo>
                    <a:cubicBezTo>
                      <a:pt x="17" y="5"/>
                      <a:pt x="9" y="14"/>
                      <a:pt x="0" y="26"/>
                    </a:cubicBezTo>
                    <a:cubicBezTo>
                      <a:pt x="6" y="93"/>
                      <a:pt x="10" y="122"/>
                      <a:pt x="17" y="122"/>
                    </a:cubicBezTo>
                    <a:cubicBezTo>
                      <a:pt x="19" y="122"/>
                      <a:pt x="22" y="118"/>
                      <a:pt x="25" y="112"/>
                    </a:cubicBezTo>
                    <a:cubicBezTo>
                      <a:pt x="29" y="92"/>
                      <a:pt x="33" y="71"/>
                      <a:pt x="33" y="51"/>
                    </a:cubicBezTo>
                    <a:cubicBezTo>
                      <a:pt x="33" y="21"/>
                      <a:pt x="30"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75" name="Google Shape;375;p39"/>
              <p:cNvSpPr/>
              <p:nvPr/>
            </p:nvSpPr>
            <p:spPr>
              <a:xfrm>
                <a:off x="-1279727" y="1064248"/>
                <a:ext cx="2765" cy="6231"/>
              </a:xfrm>
              <a:custGeom>
                <a:avLst/>
                <a:gdLst/>
                <a:ahLst/>
                <a:cxnLst/>
                <a:rect l="l" t="t" r="r" b="b"/>
                <a:pathLst>
                  <a:path w="34" h="122" extrusionOk="0">
                    <a:moveTo>
                      <a:pt x="16" y="0"/>
                    </a:moveTo>
                    <a:cubicBezTo>
                      <a:pt x="10" y="0"/>
                      <a:pt x="6" y="11"/>
                      <a:pt x="1" y="39"/>
                    </a:cubicBezTo>
                    <a:cubicBezTo>
                      <a:pt x="9" y="117"/>
                      <a:pt x="5" y="121"/>
                      <a:pt x="13" y="121"/>
                    </a:cubicBezTo>
                    <a:cubicBezTo>
                      <a:pt x="17" y="117"/>
                      <a:pt x="26" y="109"/>
                      <a:pt x="30" y="92"/>
                    </a:cubicBezTo>
                    <a:cubicBezTo>
                      <a:pt x="34" y="68"/>
                      <a:pt x="34" y="39"/>
                      <a:pt x="30" y="14"/>
                    </a:cubicBezTo>
                    <a:cubicBezTo>
                      <a:pt x="24" y="6"/>
                      <a:pt x="20"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76" name="Google Shape;376;p39"/>
              <p:cNvSpPr/>
              <p:nvPr/>
            </p:nvSpPr>
            <p:spPr>
              <a:xfrm>
                <a:off x="-1312423" y="1064504"/>
                <a:ext cx="2765" cy="6180"/>
              </a:xfrm>
              <a:custGeom>
                <a:avLst/>
                <a:gdLst/>
                <a:ahLst/>
                <a:cxnLst/>
                <a:rect l="l" t="t" r="r" b="b"/>
                <a:pathLst>
                  <a:path w="34" h="121" extrusionOk="0">
                    <a:moveTo>
                      <a:pt x="17" y="0"/>
                    </a:moveTo>
                    <a:cubicBezTo>
                      <a:pt x="15" y="0"/>
                      <a:pt x="14" y="2"/>
                      <a:pt x="13" y="5"/>
                    </a:cubicBezTo>
                    <a:cubicBezTo>
                      <a:pt x="9" y="22"/>
                      <a:pt x="5" y="38"/>
                      <a:pt x="5" y="55"/>
                    </a:cubicBezTo>
                    <a:cubicBezTo>
                      <a:pt x="1" y="75"/>
                      <a:pt x="5" y="100"/>
                      <a:pt x="13" y="120"/>
                    </a:cubicBezTo>
                    <a:cubicBezTo>
                      <a:pt x="14" y="121"/>
                      <a:pt x="15" y="121"/>
                      <a:pt x="16" y="121"/>
                    </a:cubicBezTo>
                    <a:cubicBezTo>
                      <a:pt x="26" y="121"/>
                      <a:pt x="30" y="96"/>
                      <a:pt x="34" y="42"/>
                    </a:cubicBezTo>
                    <a:cubicBezTo>
                      <a:pt x="25" y="13"/>
                      <a:pt x="2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77" name="Google Shape;377;p39"/>
              <p:cNvSpPr/>
              <p:nvPr/>
            </p:nvSpPr>
            <p:spPr>
              <a:xfrm>
                <a:off x="-1319743" y="1064555"/>
                <a:ext cx="2440" cy="6435"/>
              </a:xfrm>
              <a:custGeom>
                <a:avLst/>
                <a:gdLst/>
                <a:ahLst/>
                <a:cxnLst/>
                <a:rect l="l" t="t" r="r" b="b"/>
                <a:pathLst>
                  <a:path w="30" h="126" extrusionOk="0">
                    <a:moveTo>
                      <a:pt x="13" y="0"/>
                    </a:moveTo>
                    <a:cubicBezTo>
                      <a:pt x="9" y="0"/>
                      <a:pt x="5" y="17"/>
                      <a:pt x="5" y="33"/>
                    </a:cubicBezTo>
                    <a:cubicBezTo>
                      <a:pt x="1" y="54"/>
                      <a:pt x="5" y="78"/>
                      <a:pt x="5" y="99"/>
                    </a:cubicBezTo>
                    <a:cubicBezTo>
                      <a:pt x="8" y="119"/>
                      <a:pt x="12" y="126"/>
                      <a:pt x="16" y="126"/>
                    </a:cubicBezTo>
                    <a:cubicBezTo>
                      <a:pt x="20" y="126"/>
                      <a:pt x="25" y="114"/>
                      <a:pt x="29" y="103"/>
                    </a:cubicBezTo>
                    <a:cubicBezTo>
                      <a:pt x="25" y="25"/>
                      <a:pt x="17"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78" name="Google Shape;378;p39"/>
              <p:cNvSpPr/>
              <p:nvPr/>
            </p:nvSpPr>
            <p:spPr>
              <a:xfrm>
                <a:off x="-1269316" y="1065832"/>
                <a:ext cx="2765" cy="4852"/>
              </a:xfrm>
              <a:custGeom>
                <a:avLst/>
                <a:gdLst/>
                <a:ahLst/>
                <a:cxnLst/>
                <a:rect l="l" t="t" r="r" b="b"/>
                <a:pathLst>
                  <a:path w="34" h="95" extrusionOk="0">
                    <a:moveTo>
                      <a:pt x="17" y="1"/>
                    </a:moveTo>
                    <a:cubicBezTo>
                      <a:pt x="14" y="1"/>
                      <a:pt x="11" y="3"/>
                      <a:pt x="8" y="4"/>
                    </a:cubicBezTo>
                    <a:cubicBezTo>
                      <a:pt x="4" y="16"/>
                      <a:pt x="0" y="29"/>
                      <a:pt x="4" y="41"/>
                    </a:cubicBezTo>
                    <a:cubicBezTo>
                      <a:pt x="0" y="57"/>
                      <a:pt x="4" y="70"/>
                      <a:pt x="8" y="86"/>
                    </a:cubicBezTo>
                    <a:cubicBezTo>
                      <a:pt x="11" y="91"/>
                      <a:pt x="14" y="94"/>
                      <a:pt x="17" y="94"/>
                    </a:cubicBezTo>
                    <a:cubicBezTo>
                      <a:pt x="24" y="94"/>
                      <a:pt x="30" y="80"/>
                      <a:pt x="33" y="41"/>
                    </a:cubicBezTo>
                    <a:cubicBezTo>
                      <a:pt x="28" y="8"/>
                      <a:pt x="22"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79" name="Google Shape;379;p39"/>
              <p:cNvSpPr/>
              <p:nvPr/>
            </p:nvSpPr>
            <p:spPr>
              <a:xfrm>
                <a:off x="-1315026" y="1064963"/>
                <a:ext cx="1708" cy="5516"/>
              </a:xfrm>
              <a:custGeom>
                <a:avLst/>
                <a:gdLst/>
                <a:ahLst/>
                <a:cxnLst/>
                <a:rect l="l" t="t" r="r" b="b"/>
                <a:pathLst>
                  <a:path w="21" h="108" extrusionOk="0">
                    <a:moveTo>
                      <a:pt x="8" y="0"/>
                    </a:moveTo>
                    <a:cubicBezTo>
                      <a:pt x="0" y="0"/>
                      <a:pt x="0" y="25"/>
                      <a:pt x="0" y="46"/>
                    </a:cubicBezTo>
                    <a:cubicBezTo>
                      <a:pt x="0" y="87"/>
                      <a:pt x="0" y="107"/>
                      <a:pt x="8" y="107"/>
                    </a:cubicBezTo>
                    <a:cubicBezTo>
                      <a:pt x="12" y="107"/>
                      <a:pt x="21" y="78"/>
                      <a:pt x="21" y="50"/>
                    </a:cubicBezTo>
                    <a:cubicBezTo>
                      <a:pt x="21" y="25"/>
                      <a:pt x="1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80" name="Google Shape;380;p39"/>
              <p:cNvSpPr/>
              <p:nvPr/>
            </p:nvSpPr>
            <p:spPr>
              <a:xfrm>
                <a:off x="-1273383" y="1145202"/>
                <a:ext cx="12444" cy="7048"/>
              </a:xfrm>
              <a:custGeom>
                <a:avLst/>
                <a:gdLst/>
                <a:ahLst/>
                <a:cxnLst/>
                <a:rect l="l" t="t" r="r" b="b"/>
                <a:pathLst>
                  <a:path w="153" h="138" extrusionOk="0">
                    <a:moveTo>
                      <a:pt x="106" y="0"/>
                    </a:moveTo>
                    <a:cubicBezTo>
                      <a:pt x="104" y="0"/>
                      <a:pt x="102" y="1"/>
                      <a:pt x="99" y="1"/>
                    </a:cubicBezTo>
                    <a:cubicBezTo>
                      <a:pt x="83" y="5"/>
                      <a:pt x="67" y="9"/>
                      <a:pt x="50" y="9"/>
                    </a:cubicBezTo>
                    <a:cubicBezTo>
                      <a:pt x="38" y="9"/>
                      <a:pt x="26" y="13"/>
                      <a:pt x="17" y="22"/>
                    </a:cubicBezTo>
                    <a:cubicBezTo>
                      <a:pt x="9" y="26"/>
                      <a:pt x="1" y="50"/>
                      <a:pt x="5" y="116"/>
                    </a:cubicBezTo>
                    <a:cubicBezTo>
                      <a:pt x="13" y="120"/>
                      <a:pt x="21" y="132"/>
                      <a:pt x="30" y="132"/>
                    </a:cubicBezTo>
                    <a:cubicBezTo>
                      <a:pt x="49" y="132"/>
                      <a:pt x="68" y="116"/>
                      <a:pt x="87" y="116"/>
                    </a:cubicBezTo>
                    <a:cubicBezTo>
                      <a:pt x="97" y="116"/>
                      <a:pt x="106" y="120"/>
                      <a:pt x="116" y="132"/>
                    </a:cubicBezTo>
                    <a:cubicBezTo>
                      <a:pt x="118" y="136"/>
                      <a:pt x="121" y="138"/>
                      <a:pt x="124" y="138"/>
                    </a:cubicBezTo>
                    <a:cubicBezTo>
                      <a:pt x="133" y="138"/>
                      <a:pt x="143" y="113"/>
                      <a:pt x="153" y="58"/>
                    </a:cubicBezTo>
                    <a:cubicBezTo>
                      <a:pt x="138" y="15"/>
                      <a:pt x="124"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81" name="Google Shape;381;p39"/>
              <p:cNvSpPr/>
              <p:nvPr/>
            </p:nvSpPr>
            <p:spPr>
              <a:xfrm>
                <a:off x="-1258336" y="1146939"/>
                <a:ext cx="6100" cy="5720"/>
              </a:xfrm>
              <a:custGeom>
                <a:avLst/>
                <a:gdLst/>
                <a:ahLst/>
                <a:cxnLst/>
                <a:rect l="l" t="t" r="r" b="b"/>
                <a:pathLst>
                  <a:path w="75" h="112" extrusionOk="0">
                    <a:moveTo>
                      <a:pt x="23" y="1"/>
                    </a:moveTo>
                    <a:cubicBezTo>
                      <a:pt x="16" y="1"/>
                      <a:pt x="9" y="8"/>
                      <a:pt x="1" y="33"/>
                    </a:cubicBezTo>
                    <a:cubicBezTo>
                      <a:pt x="1" y="53"/>
                      <a:pt x="5" y="74"/>
                      <a:pt x="9" y="90"/>
                    </a:cubicBezTo>
                    <a:cubicBezTo>
                      <a:pt x="19" y="102"/>
                      <a:pt x="29" y="111"/>
                      <a:pt x="39" y="111"/>
                    </a:cubicBezTo>
                    <a:cubicBezTo>
                      <a:pt x="50" y="111"/>
                      <a:pt x="62" y="101"/>
                      <a:pt x="74" y="74"/>
                    </a:cubicBezTo>
                    <a:cubicBezTo>
                      <a:pt x="66" y="12"/>
                      <a:pt x="58" y="16"/>
                      <a:pt x="42" y="12"/>
                    </a:cubicBezTo>
                    <a:cubicBezTo>
                      <a:pt x="35" y="8"/>
                      <a:pt x="29"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82" name="Google Shape;382;p39"/>
              <p:cNvSpPr/>
              <p:nvPr/>
            </p:nvSpPr>
            <p:spPr>
              <a:xfrm>
                <a:off x="-1249307" y="1146632"/>
                <a:ext cx="5043" cy="5976"/>
              </a:xfrm>
              <a:custGeom>
                <a:avLst/>
                <a:gdLst/>
                <a:ahLst/>
                <a:cxnLst/>
                <a:rect l="l" t="t" r="r" b="b"/>
                <a:pathLst>
                  <a:path w="62" h="117" extrusionOk="0">
                    <a:moveTo>
                      <a:pt x="31" y="1"/>
                    </a:moveTo>
                    <a:cubicBezTo>
                      <a:pt x="26" y="1"/>
                      <a:pt x="22" y="2"/>
                      <a:pt x="19" y="2"/>
                    </a:cubicBezTo>
                    <a:cubicBezTo>
                      <a:pt x="18" y="2"/>
                      <a:pt x="18" y="2"/>
                      <a:pt x="17" y="2"/>
                    </a:cubicBezTo>
                    <a:cubicBezTo>
                      <a:pt x="16" y="1"/>
                      <a:pt x="15" y="1"/>
                      <a:pt x="14" y="1"/>
                    </a:cubicBezTo>
                    <a:cubicBezTo>
                      <a:pt x="8" y="1"/>
                      <a:pt x="4" y="16"/>
                      <a:pt x="0" y="63"/>
                    </a:cubicBezTo>
                    <a:cubicBezTo>
                      <a:pt x="13" y="117"/>
                      <a:pt x="33" y="117"/>
                      <a:pt x="41" y="117"/>
                    </a:cubicBezTo>
                    <a:cubicBezTo>
                      <a:pt x="50" y="117"/>
                      <a:pt x="58" y="108"/>
                      <a:pt x="62" y="55"/>
                    </a:cubicBezTo>
                    <a:cubicBezTo>
                      <a:pt x="54" y="8"/>
                      <a:pt x="41"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83" name="Google Shape;383;p39"/>
              <p:cNvSpPr/>
              <p:nvPr/>
            </p:nvSpPr>
            <p:spPr>
              <a:xfrm>
                <a:off x="-1305754" y="1145815"/>
                <a:ext cx="3823" cy="7457"/>
              </a:xfrm>
              <a:custGeom>
                <a:avLst/>
                <a:gdLst/>
                <a:ahLst/>
                <a:cxnLst/>
                <a:rect l="l" t="t" r="r" b="b"/>
                <a:pathLst>
                  <a:path w="47" h="146" extrusionOk="0">
                    <a:moveTo>
                      <a:pt x="18" y="1"/>
                    </a:moveTo>
                    <a:cubicBezTo>
                      <a:pt x="16" y="1"/>
                      <a:pt x="14" y="1"/>
                      <a:pt x="13" y="1"/>
                    </a:cubicBezTo>
                    <a:cubicBezTo>
                      <a:pt x="9" y="5"/>
                      <a:pt x="1" y="14"/>
                      <a:pt x="1" y="51"/>
                    </a:cubicBezTo>
                    <a:cubicBezTo>
                      <a:pt x="5" y="71"/>
                      <a:pt x="5" y="96"/>
                      <a:pt x="9" y="120"/>
                    </a:cubicBezTo>
                    <a:cubicBezTo>
                      <a:pt x="15" y="137"/>
                      <a:pt x="20" y="145"/>
                      <a:pt x="24" y="145"/>
                    </a:cubicBezTo>
                    <a:cubicBezTo>
                      <a:pt x="33" y="145"/>
                      <a:pt x="41" y="113"/>
                      <a:pt x="46" y="51"/>
                    </a:cubicBezTo>
                    <a:cubicBezTo>
                      <a:pt x="40" y="6"/>
                      <a:pt x="26"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84" name="Google Shape;384;p39"/>
              <p:cNvSpPr/>
              <p:nvPr/>
            </p:nvSpPr>
            <p:spPr>
              <a:xfrm>
                <a:off x="-1299735" y="1146070"/>
                <a:ext cx="3091" cy="5771"/>
              </a:xfrm>
              <a:custGeom>
                <a:avLst/>
                <a:gdLst/>
                <a:ahLst/>
                <a:cxnLst/>
                <a:rect l="l" t="t" r="r" b="b"/>
                <a:pathLst>
                  <a:path w="38" h="113" extrusionOk="0">
                    <a:moveTo>
                      <a:pt x="21" y="0"/>
                    </a:moveTo>
                    <a:cubicBezTo>
                      <a:pt x="17" y="0"/>
                      <a:pt x="17" y="0"/>
                      <a:pt x="13" y="5"/>
                    </a:cubicBezTo>
                    <a:cubicBezTo>
                      <a:pt x="5" y="21"/>
                      <a:pt x="1" y="41"/>
                      <a:pt x="5" y="58"/>
                    </a:cubicBezTo>
                    <a:cubicBezTo>
                      <a:pt x="5" y="78"/>
                      <a:pt x="9" y="95"/>
                      <a:pt x="13" y="111"/>
                    </a:cubicBezTo>
                    <a:cubicBezTo>
                      <a:pt x="14" y="112"/>
                      <a:pt x="15" y="112"/>
                      <a:pt x="16" y="112"/>
                    </a:cubicBezTo>
                    <a:cubicBezTo>
                      <a:pt x="22" y="112"/>
                      <a:pt x="27" y="101"/>
                      <a:pt x="34" y="91"/>
                    </a:cubicBezTo>
                    <a:cubicBezTo>
                      <a:pt x="38" y="66"/>
                      <a:pt x="38" y="37"/>
                      <a:pt x="34" y="13"/>
                    </a:cubicBezTo>
                    <a:cubicBezTo>
                      <a:pt x="30" y="9"/>
                      <a:pt x="25" y="5"/>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85" name="Google Shape;385;p39"/>
              <p:cNvSpPr/>
              <p:nvPr/>
            </p:nvSpPr>
            <p:spPr>
              <a:xfrm>
                <a:off x="-1277043" y="1146632"/>
                <a:ext cx="2765" cy="5159"/>
              </a:xfrm>
              <a:custGeom>
                <a:avLst/>
                <a:gdLst/>
                <a:ahLst/>
                <a:cxnLst/>
                <a:rect l="l" t="t" r="r" b="b"/>
                <a:pathLst>
                  <a:path w="34" h="101" extrusionOk="0">
                    <a:moveTo>
                      <a:pt x="17" y="1"/>
                    </a:moveTo>
                    <a:cubicBezTo>
                      <a:pt x="13" y="1"/>
                      <a:pt x="9" y="12"/>
                      <a:pt x="1" y="35"/>
                    </a:cubicBezTo>
                    <a:cubicBezTo>
                      <a:pt x="4" y="97"/>
                      <a:pt x="11" y="100"/>
                      <a:pt x="19" y="100"/>
                    </a:cubicBezTo>
                    <a:cubicBezTo>
                      <a:pt x="20" y="100"/>
                      <a:pt x="20" y="100"/>
                      <a:pt x="21" y="100"/>
                    </a:cubicBezTo>
                    <a:cubicBezTo>
                      <a:pt x="30" y="96"/>
                      <a:pt x="34" y="72"/>
                      <a:pt x="34" y="35"/>
                    </a:cubicBezTo>
                    <a:cubicBezTo>
                      <a:pt x="25" y="12"/>
                      <a:pt x="21"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86" name="Google Shape;386;p39"/>
              <p:cNvSpPr/>
              <p:nvPr/>
            </p:nvSpPr>
            <p:spPr>
              <a:xfrm>
                <a:off x="-1288023" y="1146275"/>
                <a:ext cx="2115" cy="5312"/>
              </a:xfrm>
              <a:custGeom>
                <a:avLst/>
                <a:gdLst/>
                <a:ahLst/>
                <a:cxnLst/>
                <a:rect l="l" t="t" r="r" b="b"/>
                <a:pathLst>
                  <a:path w="26" h="104" extrusionOk="0">
                    <a:moveTo>
                      <a:pt x="17" y="1"/>
                    </a:moveTo>
                    <a:cubicBezTo>
                      <a:pt x="13" y="1"/>
                      <a:pt x="5" y="13"/>
                      <a:pt x="0" y="21"/>
                    </a:cubicBezTo>
                    <a:cubicBezTo>
                      <a:pt x="4" y="81"/>
                      <a:pt x="8" y="104"/>
                      <a:pt x="15" y="104"/>
                    </a:cubicBezTo>
                    <a:cubicBezTo>
                      <a:pt x="16" y="104"/>
                      <a:pt x="16" y="103"/>
                      <a:pt x="17" y="103"/>
                    </a:cubicBezTo>
                    <a:cubicBezTo>
                      <a:pt x="21" y="95"/>
                      <a:pt x="25" y="79"/>
                      <a:pt x="25" y="46"/>
                    </a:cubicBezTo>
                    <a:cubicBezTo>
                      <a:pt x="25" y="29"/>
                      <a:pt x="21" y="13"/>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87" name="Google Shape;387;p39"/>
              <p:cNvSpPr/>
              <p:nvPr/>
            </p:nvSpPr>
            <p:spPr>
              <a:xfrm>
                <a:off x="-1282655" y="1146428"/>
                <a:ext cx="1708" cy="4954"/>
              </a:xfrm>
              <a:custGeom>
                <a:avLst/>
                <a:gdLst/>
                <a:ahLst/>
                <a:cxnLst/>
                <a:rect l="l" t="t" r="r" b="b"/>
                <a:pathLst>
                  <a:path w="21" h="97" extrusionOk="0">
                    <a:moveTo>
                      <a:pt x="10" y="1"/>
                    </a:moveTo>
                    <a:cubicBezTo>
                      <a:pt x="9" y="1"/>
                      <a:pt x="9" y="1"/>
                      <a:pt x="8" y="2"/>
                    </a:cubicBezTo>
                    <a:cubicBezTo>
                      <a:pt x="0" y="10"/>
                      <a:pt x="0" y="22"/>
                      <a:pt x="0" y="34"/>
                    </a:cubicBezTo>
                    <a:cubicBezTo>
                      <a:pt x="0" y="51"/>
                      <a:pt x="0" y="71"/>
                      <a:pt x="4" y="92"/>
                    </a:cubicBezTo>
                    <a:cubicBezTo>
                      <a:pt x="6" y="95"/>
                      <a:pt x="9" y="97"/>
                      <a:pt x="11" y="97"/>
                    </a:cubicBezTo>
                    <a:cubicBezTo>
                      <a:pt x="16" y="97"/>
                      <a:pt x="21" y="83"/>
                      <a:pt x="21" y="47"/>
                    </a:cubicBezTo>
                    <a:cubicBezTo>
                      <a:pt x="17" y="12"/>
                      <a:pt x="14"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88" name="Google Shape;388;p39"/>
              <p:cNvSpPr/>
              <p:nvPr/>
            </p:nvSpPr>
            <p:spPr>
              <a:xfrm>
                <a:off x="-1293716" y="1146888"/>
                <a:ext cx="2115" cy="5516"/>
              </a:xfrm>
              <a:custGeom>
                <a:avLst/>
                <a:gdLst/>
                <a:ahLst/>
                <a:cxnLst/>
                <a:rect l="l" t="t" r="r" b="b"/>
                <a:pathLst>
                  <a:path w="26" h="108" extrusionOk="0">
                    <a:moveTo>
                      <a:pt x="13" y="1"/>
                    </a:moveTo>
                    <a:cubicBezTo>
                      <a:pt x="1" y="1"/>
                      <a:pt x="1" y="34"/>
                      <a:pt x="9" y="108"/>
                    </a:cubicBezTo>
                    <a:cubicBezTo>
                      <a:pt x="13" y="103"/>
                      <a:pt x="13" y="99"/>
                      <a:pt x="17" y="95"/>
                    </a:cubicBezTo>
                    <a:cubicBezTo>
                      <a:pt x="21" y="91"/>
                      <a:pt x="21" y="83"/>
                      <a:pt x="21" y="75"/>
                    </a:cubicBezTo>
                    <a:cubicBezTo>
                      <a:pt x="25" y="58"/>
                      <a:pt x="25" y="42"/>
                      <a:pt x="21" y="25"/>
                    </a:cubicBezTo>
                    <a:cubicBezTo>
                      <a:pt x="21" y="13"/>
                      <a:pt x="17"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89" name="Google Shape;389;p39"/>
              <p:cNvSpPr/>
              <p:nvPr/>
            </p:nvSpPr>
            <p:spPr>
              <a:xfrm>
                <a:off x="-1270373" y="1119920"/>
                <a:ext cx="4148" cy="5669"/>
              </a:xfrm>
              <a:custGeom>
                <a:avLst/>
                <a:gdLst/>
                <a:ahLst/>
                <a:cxnLst/>
                <a:rect l="l" t="t" r="r" b="b"/>
                <a:pathLst>
                  <a:path w="51" h="111" extrusionOk="0">
                    <a:moveTo>
                      <a:pt x="24" y="1"/>
                    </a:moveTo>
                    <a:cubicBezTo>
                      <a:pt x="18" y="1"/>
                      <a:pt x="12" y="8"/>
                      <a:pt x="5" y="20"/>
                    </a:cubicBezTo>
                    <a:cubicBezTo>
                      <a:pt x="1" y="45"/>
                      <a:pt x="5" y="73"/>
                      <a:pt x="9" y="98"/>
                    </a:cubicBezTo>
                    <a:cubicBezTo>
                      <a:pt x="14" y="106"/>
                      <a:pt x="19" y="111"/>
                      <a:pt x="24" y="111"/>
                    </a:cubicBezTo>
                    <a:cubicBezTo>
                      <a:pt x="34" y="111"/>
                      <a:pt x="42" y="92"/>
                      <a:pt x="50" y="45"/>
                    </a:cubicBezTo>
                    <a:cubicBezTo>
                      <a:pt x="41" y="14"/>
                      <a:pt x="33"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90" name="Google Shape;390;p39"/>
              <p:cNvSpPr/>
              <p:nvPr/>
            </p:nvSpPr>
            <p:spPr>
              <a:xfrm>
                <a:off x="-1276311" y="1120124"/>
                <a:ext cx="2684" cy="5005"/>
              </a:xfrm>
              <a:custGeom>
                <a:avLst/>
                <a:gdLst/>
                <a:ahLst/>
                <a:cxnLst/>
                <a:rect l="l" t="t" r="r" b="b"/>
                <a:pathLst>
                  <a:path w="33" h="98" extrusionOk="0">
                    <a:moveTo>
                      <a:pt x="17" y="1"/>
                    </a:moveTo>
                    <a:cubicBezTo>
                      <a:pt x="13" y="1"/>
                      <a:pt x="9" y="15"/>
                      <a:pt x="0" y="45"/>
                    </a:cubicBezTo>
                    <a:cubicBezTo>
                      <a:pt x="3" y="89"/>
                      <a:pt x="9" y="98"/>
                      <a:pt x="16" y="98"/>
                    </a:cubicBezTo>
                    <a:cubicBezTo>
                      <a:pt x="19" y="98"/>
                      <a:pt x="22" y="95"/>
                      <a:pt x="25" y="94"/>
                    </a:cubicBezTo>
                    <a:cubicBezTo>
                      <a:pt x="29" y="94"/>
                      <a:pt x="33" y="78"/>
                      <a:pt x="33" y="37"/>
                    </a:cubicBezTo>
                    <a:cubicBezTo>
                      <a:pt x="25" y="13"/>
                      <a:pt x="21"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91" name="Google Shape;391;p39"/>
              <p:cNvSpPr/>
              <p:nvPr/>
            </p:nvSpPr>
            <p:spPr>
              <a:xfrm>
                <a:off x="-1301036" y="1120380"/>
                <a:ext cx="2033" cy="5159"/>
              </a:xfrm>
              <a:custGeom>
                <a:avLst/>
                <a:gdLst/>
                <a:ahLst/>
                <a:cxnLst/>
                <a:rect l="l" t="t" r="r" b="b"/>
                <a:pathLst>
                  <a:path w="25" h="101" extrusionOk="0">
                    <a:moveTo>
                      <a:pt x="9" y="1"/>
                    </a:moveTo>
                    <a:cubicBezTo>
                      <a:pt x="3" y="1"/>
                      <a:pt x="0" y="23"/>
                      <a:pt x="0" y="93"/>
                    </a:cubicBezTo>
                    <a:cubicBezTo>
                      <a:pt x="5" y="98"/>
                      <a:pt x="9" y="100"/>
                      <a:pt x="12" y="100"/>
                    </a:cubicBezTo>
                    <a:cubicBezTo>
                      <a:pt x="19" y="100"/>
                      <a:pt x="21" y="86"/>
                      <a:pt x="21" y="60"/>
                    </a:cubicBezTo>
                    <a:cubicBezTo>
                      <a:pt x="25" y="40"/>
                      <a:pt x="21" y="23"/>
                      <a:pt x="13" y="3"/>
                    </a:cubicBezTo>
                    <a:cubicBezTo>
                      <a:pt x="11" y="2"/>
                      <a:pt x="10"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92" name="Google Shape;392;p39"/>
              <p:cNvSpPr/>
              <p:nvPr/>
            </p:nvSpPr>
            <p:spPr>
              <a:xfrm>
                <a:off x="-1309089" y="1226105"/>
                <a:ext cx="4148" cy="5567"/>
              </a:xfrm>
              <a:custGeom>
                <a:avLst/>
                <a:gdLst/>
                <a:ahLst/>
                <a:cxnLst/>
                <a:rect l="l" t="t" r="r" b="b"/>
                <a:pathLst>
                  <a:path w="51" h="109" extrusionOk="0">
                    <a:moveTo>
                      <a:pt x="23" y="0"/>
                    </a:moveTo>
                    <a:cubicBezTo>
                      <a:pt x="16" y="0"/>
                      <a:pt x="8" y="11"/>
                      <a:pt x="1" y="34"/>
                    </a:cubicBezTo>
                    <a:cubicBezTo>
                      <a:pt x="5" y="84"/>
                      <a:pt x="11" y="108"/>
                      <a:pt x="19" y="108"/>
                    </a:cubicBezTo>
                    <a:cubicBezTo>
                      <a:pt x="27" y="108"/>
                      <a:pt x="37" y="89"/>
                      <a:pt x="50" y="50"/>
                    </a:cubicBezTo>
                    <a:cubicBezTo>
                      <a:pt x="41" y="16"/>
                      <a:pt x="32" y="0"/>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93" name="Google Shape;393;p39"/>
              <p:cNvSpPr/>
              <p:nvPr/>
            </p:nvSpPr>
            <p:spPr>
              <a:xfrm>
                <a:off x="-1294692" y="1226871"/>
                <a:ext cx="3091" cy="5108"/>
              </a:xfrm>
              <a:custGeom>
                <a:avLst/>
                <a:gdLst/>
                <a:ahLst/>
                <a:cxnLst/>
                <a:rect l="l" t="t" r="r" b="b"/>
                <a:pathLst>
                  <a:path w="38" h="100" extrusionOk="0">
                    <a:moveTo>
                      <a:pt x="18" y="0"/>
                    </a:moveTo>
                    <a:cubicBezTo>
                      <a:pt x="12" y="0"/>
                      <a:pt x="7" y="16"/>
                      <a:pt x="0" y="47"/>
                    </a:cubicBezTo>
                    <a:cubicBezTo>
                      <a:pt x="7" y="86"/>
                      <a:pt x="13" y="99"/>
                      <a:pt x="20" y="99"/>
                    </a:cubicBezTo>
                    <a:cubicBezTo>
                      <a:pt x="21" y="99"/>
                      <a:pt x="23" y="98"/>
                      <a:pt x="25" y="97"/>
                    </a:cubicBezTo>
                    <a:cubicBezTo>
                      <a:pt x="29" y="93"/>
                      <a:pt x="37" y="80"/>
                      <a:pt x="37" y="39"/>
                    </a:cubicBezTo>
                    <a:cubicBezTo>
                      <a:pt x="29" y="14"/>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94" name="Google Shape;394;p39"/>
              <p:cNvSpPr/>
              <p:nvPr/>
            </p:nvSpPr>
            <p:spPr>
              <a:xfrm>
                <a:off x="-1252642" y="1226207"/>
                <a:ext cx="2440" cy="4801"/>
              </a:xfrm>
              <a:custGeom>
                <a:avLst/>
                <a:gdLst/>
                <a:ahLst/>
                <a:cxnLst/>
                <a:rect l="l" t="t" r="r" b="b"/>
                <a:pathLst>
                  <a:path w="30" h="94" extrusionOk="0">
                    <a:moveTo>
                      <a:pt x="13" y="1"/>
                    </a:moveTo>
                    <a:cubicBezTo>
                      <a:pt x="11" y="1"/>
                      <a:pt x="10" y="1"/>
                      <a:pt x="9" y="3"/>
                    </a:cubicBezTo>
                    <a:cubicBezTo>
                      <a:pt x="4" y="15"/>
                      <a:pt x="0" y="40"/>
                      <a:pt x="4" y="93"/>
                    </a:cubicBezTo>
                    <a:lnTo>
                      <a:pt x="29" y="93"/>
                    </a:lnTo>
                    <a:cubicBezTo>
                      <a:pt x="22" y="20"/>
                      <a:pt x="18"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95" name="Google Shape;395;p39"/>
              <p:cNvSpPr/>
              <p:nvPr/>
            </p:nvSpPr>
            <p:spPr>
              <a:xfrm>
                <a:off x="-1258336" y="1226820"/>
                <a:ext cx="2115" cy="4801"/>
              </a:xfrm>
              <a:custGeom>
                <a:avLst/>
                <a:gdLst/>
                <a:ahLst/>
                <a:cxnLst/>
                <a:rect l="l" t="t" r="r" b="b"/>
                <a:pathLst>
                  <a:path w="26" h="94" extrusionOk="0">
                    <a:moveTo>
                      <a:pt x="12" y="0"/>
                    </a:moveTo>
                    <a:cubicBezTo>
                      <a:pt x="11" y="0"/>
                      <a:pt x="10" y="1"/>
                      <a:pt x="9" y="3"/>
                    </a:cubicBezTo>
                    <a:cubicBezTo>
                      <a:pt x="5" y="20"/>
                      <a:pt x="1" y="32"/>
                      <a:pt x="5" y="48"/>
                    </a:cubicBezTo>
                    <a:cubicBezTo>
                      <a:pt x="1" y="61"/>
                      <a:pt x="5" y="73"/>
                      <a:pt x="9" y="85"/>
                    </a:cubicBezTo>
                    <a:cubicBezTo>
                      <a:pt x="11" y="91"/>
                      <a:pt x="14" y="94"/>
                      <a:pt x="16" y="94"/>
                    </a:cubicBezTo>
                    <a:cubicBezTo>
                      <a:pt x="20" y="94"/>
                      <a:pt x="22" y="79"/>
                      <a:pt x="25" y="40"/>
                    </a:cubicBezTo>
                    <a:cubicBezTo>
                      <a:pt x="22" y="12"/>
                      <a:pt x="16"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96" name="Google Shape;396;p39"/>
              <p:cNvSpPr/>
              <p:nvPr/>
            </p:nvSpPr>
            <p:spPr>
              <a:xfrm>
                <a:off x="-1263704" y="1226309"/>
                <a:ext cx="2115" cy="4801"/>
              </a:xfrm>
              <a:custGeom>
                <a:avLst/>
                <a:gdLst/>
                <a:ahLst/>
                <a:cxnLst/>
                <a:rect l="l" t="t" r="r" b="b"/>
                <a:pathLst>
                  <a:path w="26" h="94" extrusionOk="0">
                    <a:moveTo>
                      <a:pt x="13" y="1"/>
                    </a:moveTo>
                    <a:cubicBezTo>
                      <a:pt x="5" y="1"/>
                      <a:pt x="1" y="26"/>
                      <a:pt x="1" y="79"/>
                    </a:cubicBezTo>
                    <a:cubicBezTo>
                      <a:pt x="7" y="89"/>
                      <a:pt x="11" y="94"/>
                      <a:pt x="14" y="94"/>
                    </a:cubicBezTo>
                    <a:cubicBezTo>
                      <a:pt x="18" y="94"/>
                      <a:pt x="21" y="88"/>
                      <a:pt x="26" y="75"/>
                    </a:cubicBezTo>
                    <a:cubicBezTo>
                      <a:pt x="26" y="26"/>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97" name="Google Shape;397;p39"/>
              <p:cNvSpPr/>
              <p:nvPr/>
            </p:nvSpPr>
            <p:spPr>
              <a:xfrm>
                <a:off x="-1259637" y="1198678"/>
                <a:ext cx="10736" cy="7202"/>
              </a:xfrm>
              <a:custGeom>
                <a:avLst/>
                <a:gdLst/>
                <a:ahLst/>
                <a:cxnLst/>
                <a:rect l="l" t="t" r="r" b="b"/>
                <a:pathLst>
                  <a:path w="132" h="141" extrusionOk="0">
                    <a:moveTo>
                      <a:pt x="67" y="1"/>
                    </a:moveTo>
                    <a:cubicBezTo>
                      <a:pt x="47" y="1"/>
                      <a:pt x="27" y="11"/>
                      <a:pt x="8" y="13"/>
                    </a:cubicBezTo>
                    <a:cubicBezTo>
                      <a:pt x="4" y="13"/>
                      <a:pt x="0" y="37"/>
                      <a:pt x="0" y="91"/>
                    </a:cubicBezTo>
                    <a:cubicBezTo>
                      <a:pt x="6" y="125"/>
                      <a:pt x="17" y="140"/>
                      <a:pt x="28" y="140"/>
                    </a:cubicBezTo>
                    <a:cubicBezTo>
                      <a:pt x="31" y="140"/>
                      <a:pt x="34" y="139"/>
                      <a:pt x="37" y="136"/>
                    </a:cubicBezTo>
                    <a:cubicBezTo>
                      <a:pt x="45" y="132"/>
                      <a:pt x="56" y="130"/>
                      <a:pt x="66" y="130"/>
                    </a:cubicBezTo>
                    <a:cubicBezTo>
                      <a:pt x="77" y="130"/>
                      <a:pt x="88" y="132"/>
                      <a:pt x="99" y="136"/>
                    </a:cubicBezTo>
                    <a:cubicBezTo>
                      <a:pt x="100" y="136"/>
                      <a:pt x="102" y="137"/>
                      <a:pt x="103" y="137"/>
                    </a:cubicBezTo>
                    <a:cubicBezTo>
                      <a:pt x="111" y="137"/>
                      <a:pt x="121" y="126"/>
                      <a:pt x="131" y="74"/>
                    </a:cubicBezTo>
                    <a:cubicBezTo>
                      <a:pt x="127" y="62"/>
                      <a:pt x="123" y="50"/>
                      <a:pt x="119" y="41"/>
                    </a:cubicBezTo>
                    <a:cubicBezTo>
                      <a:pt x="103" y="10"/>
                      <a:pt x="85"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98" name="Google Shape;398;p39"/>
              <p:cNvSpPr/>
              <p:nvPr/>
            </p:nvSpPr>
            <p:spPr>
              <a:xfrm>
                <a:off x="-1295343" y="1199035"/>
                <a:ext cx="8052" cy="7253"/>
              </a:xfrm>
              <a:custGeom>
                <a:avLst/>
                <a:gdLst/>
                <a:ahLst/>
                <a:cxnLst/>
                <a:rect l="l" t="t" r="r" b="b"/>
                <a:pathLst>
                  <a:path w="99" h="142" extrusionOk="0">
                    <a:moveTo>
                      <a:pt x="75" y="1"/>
                    </a:moveTo>
                    <a:cubicBezTo>
                      <a:pt x="61" y="1"/>
                      <a:pt x="46" y="6"/>
                      <a:pt x="30" y="6"/>
                    </a:cubicBezTo>
                    <a:cubicBezTo>
                      <a:pt x="23" y="6"/>
                      <a:pt x="15" y="5"/>
                      <a:pt x="8" y="2"/>
                    </a:cubicBezTo>
                    <a:cubicBezTo>
                      <a:pt x="8" y="1"/>
                      <a:pt x="7" y="1"/>
                      <a:pt x="7" y="1"/>
                    </a:cubicBezTo>
                    <a:cubicBezTo>
                      <a:pt x="0" y="1"/>
                      <a:pt x="0" y="24"/>
                      <a:pt x="0" y="92"/>
                    </a:cubicBezTo>
                    <a:cubicBezTo>
                      <a:pt x="7" y="120"/>
                      <a:pt x="16" y="136"/>
                      <a:pt x="24" y="136"/>
                    </a:cubicBezTo>
                    <a:cubicBezTo>
                      <a:pt x="30" y="136"/>
                      <a:pt x="36" y="127"/>
                      <a:pt x="41" y="108"/>
                    </a:cubicBezTo>
                    <a:cubicBezTo>
                      <a:pt x="42" y="107"/>
                      <a:pt x="43" y="106"/>
                      <a:pt x="44" y="106"/>
                    </a:cubicBezTo>
                    <a:cubicBezTo>
                      <a:pt x="47" y="106"/>
                      <a:pt x="50" y="117"/>
                      <a:pt x="53" y="121"/>
                    </a:cubicBezTo>
                    <a:cubicBezTo>
                      <a:pt x="60" y="134"/>
                      <a:pt x="66" y="141"/>
                      <a:pt x="71" y="141"/>
                    </a:cubicBezTo>
                    <a:cubicBezTo>
                      <a:pt x="82" y="141"/>
                      <a:pt x="90" y="111"/>
                      <a:pt x="99" y="43"/>
                    </a:cubicBezTo>
                    <a:cubicBezTo>
                      <a:pt x="90" y="30"/>
                      <a:pt x="86" y="6"/>
                      <a:pt x="82" y="2"/>
                    </a:cubicBezTo>
                    <a:cubicBezTo>
                      <a:pt x="80" y="1"/>
                      <a:pt x="77"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99" name="Google Shape;399;p39"/>
              <p:cNvSpPr/>
              <p:nvPr/>
            </p:nvSpPr>
            <p:spPr>
              <a:xfrm>
                <a:off x="-1280377" y="1198269"/>
                <a:ext cx="5449" cy="7304"/>
              </a:xfrm>
              <a:custGeom>
                <a:avLst/>
                <a:gdLst/>
                <a:ahLst/>
                <a:cxnLst/>
                <a:rect l="l" t="t" r="r" b="b"/>
                <a:pathLst>
                  <a:path w="67" h="143" extrusionOk="0">
                    <a:moveTo>
                      <a:pt x="14" y="4"/>
                    </a:moveTo>
                    <a:cubicBezTo>
                      <a:pt x="8" y="4"/>
                      <a:pt x="4" y="17"/>
                      <a:pt x="1" y="53"/>
                    </a:cubicBezTo>
                    <a:cubicBezTo>
                      <a:pt x="5" y="111"/>
                      <a:pt x="5" y="136"/>
                      <a:pt x="21" y="140"/>
                    </a:cubicBezTo>
                    <a:cubicBezTo>
                      <a:pt x="27" y="140"/>
                      <a:pt x="33" y="143"/>
                      <a:pt x="39" y="143"/>
                    </a:cubicBezTo>
                    <a:cubicBezTo>
                      <a:pt x="49" y="143"/>
                      <a:pt x="59" y="133"/>
                      <a:pt x="66" y="78"/>
                    </a:cubicBezTo>
                    <a:cubicBezTo>
                      <a:pt x="50" y="0"/>
                      <a:pt x="30" y="21"/>
                      <a:pt x="17" y="4"/>
                    </a:cubicBezTo>
                    <a:cubicBezTo>
                      <a:pt x="16" y="4"/>
                      <a:pt x="15" y="4"/>
                      <a:pt x="14"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400" name="Google Shape;400;p39"/>
              <p:cNvSpPr/>
              <p:nvPr/>
            </p:nvSpPr>
            <p:spPr>
              <a:xfrm>
                <a:off x="-1272976" y="1198984"/>
                <a:ext cx="4717" cy="6282"/>
              </a:xfrm>
              <a:custGeom>
                <a:avLst/>
                <a:gdLst/>
                <a:ahLst/>
                <a:cxnLst/>
                <a:rect l="l" t="t" r="r" b="b"/>
                <a:pathLst>
                  <a:path w="58" h="123" extrusionOk="0">
                    <a:moveTo>
                      <a:pt x="22" y="1"/>
                    </a:moveTo>
                    <a:cubicBezTo>
                      <a:pt x="18" y="1"/>
                      <a:pt x="13" y="2"/>
                      <a:pt x="8" y="3"/>
                    </a:cubicBezTo>
                    <a:cubicBezTo>
                      <a:pt x="4" y="15"/>
                      <a:pt x="4" y="27"/>
                      <a:pt x="4" y="39"/>
                    </a:cubicBezTo>
                    <a:cubicBezTo>
                      <a:pt x="0" y="60"/>
                      <a:pt x="4" y="76"/>
                      <a:pt x="8" y="93"/>
                    </a:cubicBezTo>
                    <a:cubicBezTo>
                      <a:pt x="13" y="113"/>
                      <a:pt x="20" y="123"/>
                      <a:pt x="26" y="123"/>
                    </a:cubicBezTo>
                    <a:cubicBezTo>
                      <a:pt x="37" y="123"/>
                      <a:pt x="48" y="101"/>
                      <a:pt x="57" y="60"/>
                    </a:cubicBezTo>
                    <a:cubicBezTo>
                      <a:pt x="45" y="10"/>
                      <a:pt x="35"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401" name="Google Shape;401;p39"/>
              <p:cNvSpPr/>
              <p:nvPr/>
            </p:nvSpPr>
            <p:spPr>
              <a:xfrm>
                <a:off x="-1265981" y="1199291"/>
                <a:ext cx="4067" cy="6742"/>
              </a:xfrm>
              <a:custGeom>
                <a:avLst/>
                <a:gdLst/>
                <a:ahLst/>
                <a:cxnLst/>
                <a:rect l="l" t="t" r="r" b="b"/>
                <a:pathLst>
                  <a:path w="50" h="132" extrusionOk="0">
                    <a:moveTo>
                      <a:pt x="29" y="1"/>
                    </a:moveTo>
                    <a:cubicBezTo>
                      <a:pt x="21" y="1"/>
                      <a:pt x="8" y="9"/>
                      <a:pt x="4" y="21"/>
                    </a:cubicBezTo>
                    <a:cubicBezTo>
                      <a:pt x="0" y="38"/>
                      <a:pt x="0" y="58"/>
                      <a:pt x="4" y="79"/>
                    </a:cubicBezTo>
                    <a:cubicBezTo>
                      <a:pt x="10" y="112"/>
                      <a:pt x="16" y="132"/>
                      <a:pt x="22" y="132"/>
                    </a:cubicBezTo>
                    <a:cubicBezTo>
                      <a:pt x="25" y="132"/>
                      <a:pt x="27" y="129"/>
                      <a:pt x="29" y="124"/>
                    </a:cubicBezTo>
                    <a:lnTo>
                      <a:pt x="49" y="79"/>
                    </a:lnTo>
                    <a:cubicBezTo>
                      <a:pt x="45" y="17"/>
                      <a:pt x="41"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402" name="Google Shape;402;p39"/>
              <p:cNvSpPr/>
              <p:nvPr/>
            </p:nvSpPr>
            <p:spPr>
              <a:xfrm>
                <a:off x="-1286396" y="1198933"/>
                <a:ext cx="3823" cy="6691"/>
              </a:xfrm>
              <a:custGeom>
                <a:avLst/>
                <a:gdLst/>
                <a:ahLst/>
                <a:cxnLst/>
                <a:rect l="l" t="t" r="r" b="b"/>
                <a:pathLst>
                  <a:path w="47" h="131" extrusionOk="0">
                    <a:moveTo>
                      <a:pt x="22" y="1"/>
                    </a:moveTo>
                    <a:cubicBezTo>
                      <a:pt x="18" y="1"/>
                      <a:pt x="16" y="2"/>
                      <a:pt x="13" y="4"/>
                    </a:cubicBezTo>
                    <a:cubicBezTo>
                      <a:pt x="9" y="4"/>
                      <a:pt x="5" y="12"/>
                      <a:pt x="5" y="49"/>
                    </a:cubicBezTo>
                    <a:cubicBezTo>
                      <a:pt x="1" y="73"/>
                      <a:pt x="5" y="98"/>
                      <a:pt x="13" y="123"/>
                    </a:cubicBezTo>
                    <a:cubicBezTo>
                      <a:pt x="17" y="128"/>
                      <a:pt x="20" y="131"/>
                      <a:pt x="23" y="131"/>
                    </a:cubicBezTo>
                    <a:cubicBezTo>
                      <a:pt x="32" y="131"/>
                      <a:pt x="40" y="109"/>
                      <a:pt x="46" y="61"/>
                    </a:cubicBezTo>
                    <a:cubicBezTo>
                      <a:pt x="40" y="11"/>
                      <a:pt x="30"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403" name="Google Shape;403;p39"/>
              <p:cNvSpPr/>
              <p:nvPr/>
            </p:nvSpPr>
            <p:spPr>
              <a:xfrm>
                <a:off x="-1305754" y="1198882"/>
                <a:ext cx="2765" cy="6231"/>
              </a:xfrm>
              <a:custGeom>
                <a:avLst/>
                <a:gdLst/>
                <a:ahLst/>
                <a:cxnLst/>
                <a:rect l="l" t="t" r="r" b="b"/>
                <a:pathLst>
                  <a:path w="34" h="122" extrusionOk="0">
                    <a:moveTo>
                      <a:pt x="17" y="0"/>
                    </a:moveTo>
                    <a:cubicBezTo>
                      <a:pt x="12" y="0"/>
                      <a:pt x="6" y="13"/>
                      <a:pt x="1" y="46"/>
                    </a:cubicBezTo>
                    <a:cubicBezTo>
                      <a:pt x="7" y="97"/>
                      <a:pt x="13" y="121"/>
                      <a:pt x="19" y="121"/>
                    </a:cubicBezTo>
                    <a:cubicBezTo>
                      <a:pt x="21" y="121"/>
                      <a:pt x="23" y="118"/>
                      <a:pt x="26" y="111"/>
                    </a:cubicBezTo>
                    <a:cubicBezTo>
                      <a:pt x="30" y="95"/>
                      <a:pt x="34" y="78"/>
                      <a:pt x="34" y="58"/>
                    </a:cubicBezTo>
                    <a:cubicBezTo>
                      <a:pt x="34" y="41"/>
                      <a:pt x="30" y="25"/>
                      <a:pt x="26" y="9"/>
                    </a:cubicBezTo>
                    <a:cubicBezTo>
                      <a:pt x="23" y="3"/>
                      <a:pt x="2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404" name="Google Shape;404;p39"/>
              <p:cNvSpPr/>
              <p:nvPr/>
            </p:nvSpPr>
            <p:spPr>
              <a:xfrm>
                <a:off x="-1308682" y="1199086"/>
                <a:ext cx="2033" cy="5720"/>
              </a:xfrm>
              <a:custGeom>
                <a:avLst/>
                <a:gdLst/>
                <a:ahLst/>
                <a:cxnLst/>
                <a:rect l="l" t="t" r="r" b="b"/>
                <a:pathLst>
                  <a:path w="25" h="112" extrusionOk="0">
                    <a:moveTo>
                      <a:pt x="16" y="1"/>
                    </a:moveTo>
                    <a:cubicBezTo>
                      <a:pt x="4" y="1"/>
                      <a:pt x="0" y="21"/>
                      <a:pt x="0" y="50"/>
                    </a:cubicBezTo>
                    <a:cubicBezTo>
                      <a:pt x="0" y="79"/>
                      <a:pt x="4" y="111"/>
                      <a:pt x="8" y="111"/>
                    </a:cubicBezTo>
                    <a:cubicBezTo>
                      <a:pt x="21" y="91"/>
                      <a:pt x="25" y="66"/>
                      <a:pt x="25" y="42"/>
                    </a:cubicBezTo>
                    <a:cubicBezTo>
                      <a:pt x="21" y="25"/>
                      <a:pt x="16" y="13"/>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405" name="Google Shape;405;p39"/>
              <p:cNvSpPr/>
              <p:nvPr/>
            </p:nvSpPr>
            <p:spPr>
              <a:xfrm>
                <a:off x="-1300711" y="1199648"/>
                <a:ext cx="2115" cy="3984"/>
              </a:xfrm>
              <a:custGeom>
                <a:avLst/>
                <a:gdLst/>
                <a:ahLst/>
                <a:cxnLst/>
                <a:rect l="l" t="t" r="r" b="b"/>
                <a:pathLst>
                  <a:path w="26" h="78" extrusionOk="0">
                    <a:moveTo>
                      <a:pt x="13" y="1"/>
                    </a:moveTo>
                    <a:cubicBezTo>
                      <a:pt x="10" y="1"/>
                      <a:pt x="7" y="12"/>
                      <a:pt x="0" y="35"/>
                    </a:cubicBezTo>
                    <a:cubicBezTo>
                      <a:pt x="9" y="63"/>
                      <a:pt x="13" y="78"/>
                      <a:pt x="16" y="78"/>
                    </a:cubicBezTo>
                    <a:cubicBezTo>
                      <a:pt x="19" y="78"/>
                      <a:pt x="21" y="63"/>
                      <a:pt x="25" y="35"/>
                    </a:cubicBezTo>
                    <a:cubicBezTo>
                      <a:pt x="19" y="12"/>
                      <a:pt x="16"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406" name="Google Shape;406;p39"/>
              <p:cNvSpPr/>
              <p:nvPr/>
            </p:nvSpPr>
            <p:spPr>
              <a:xfrm>
                <a:off x="-1346747" y="1037485"/>
                <a:ext cx="61815" cy="9704"/>
              </a:xfrm>
              <a:custGeom>
                <a:avLst/>
                <a:gdLst/>
                <a:ahLst/>
                <a:cxnLst/>
                <a:rect l="l" t="t" r="r" b="b"/>
                <a:pathLst>
                  <a:path w="760" h="190" extrusionOk="0">
                    <a:moveTo>
                      <a:pt x="554" y="1"/>
                    </a:moveTo>
                    <a:cubicBezTo>
                      <a:pt x="517" y="5"/>
                      <a:pt x="480" y="17"/>
                      <a:pt x="443" y="21"/>
                    </a:cubicBezTo>
                    <a:cubicBezTo>
                      <a:pt x="390" y="30"/>
                      <a:pt x="333" y="42"/>
                      <a:pt x="283" y="46"/>
                    </a:cubicBezTo>
                    <a:cubicBezTo>
                      <a:pt x="271" y="48"/>
                      <a:pt x="259" y="49"/>
                      <a:pt x="246" y="49"/>
                    </a:cubicBezTo>
                    <a:cubicBezTo>
                      <a:pt x="234" y="49"/>
                      <a:pt x="222" y="48"/>
                      <a:pt x="209" y="46"/>
                    </a:cubicBezTo>
                    <a:cubicBezTo>
                      <a:pt x="201" y="46"/>
                      <a:pt x="189" y="34"/>
                      <a:pt x="181" y="34"/>
                    </a:cubicBezTo>
                    <a:cubicBezTo>
                      <a:pt x="156" y="30"/>
                      <a:pt x="132" y="26"/>
                      <a:pt x="111" y="13"/>
                    </a:cubicBezTo>
                    <a:cubicBezTo>
                      <a:pt x="103" y="7"/>
                      <a:pt x="95" y="5"/>
                      <a:pt x="87" y="5"/>
                    </a:cubicBezTo>
                    <a:cubicBezTo>
                      <a:pt x="73" y="5"/>
                      <a:pt x="58" y="13"/>
                      <a:pt x="45" y="26"/>
                    </a:cubicBezTo>
                    <a:cubicBezTo>
                      <a:pt x="40" y="31"/>
                      <a:pt x="34" y="37"/>
                      <a:pt x="28" y="37"/>
                    </a:cubicBezTo>
                    <a:cubicBezTo>
                      <a:pt x="26" y="37"/>
                      <a:pt x="23" y="36"/>
                      <a:pt x="21" y="34"/>
                    </a:cubicBezTo>
                    <a:cubicBezTo>
                      <a:pt x="19" y="32"/>
                      <a:pt x="18" y="31"/>
                      <a:pt x="16" y="31"/>
                    </a:cubicBezTo>
                    <a:cubicBezTo>
                      <a:pt x="9" y="31"/>
                      <a:pt x="1" y="53"/>
                      <a:pt x="4" y="87"/>
                    </a:cubicBezTo>
                    <a:cubicBezTo>
                      <a:pt x="8" y="124"/>
                      <a:pt x="17" y="136"/>
                      <a:pt x="21" y="136"/>
                    </a:cubicBezTo>
                    <a:cubicBezTo>
                      <a:pt x="23" y="136"/>
                      <a:pt x="26" y="133"/>
                      <a:pt x="28" y="133"/>
                    </a:cubicBezTo>
                    <a:cubicBezTo>
                      <a:pt x="28" y="133"/>
                      <a:pt x="29" y="134"/>
                      <a:pt x="29" y="136"/>
                    </a:cubicBezTo>
                    <a:cubicBezTo>
                      <a:pt x="35" y="161"/>
                      <a:pt x="41" y="167"/>
                      <a:pt x="47" y="167"/>
                    </a:cubicBezTo>
                    <a:cubicBezTo>
                      <a:pt x="53" y="167"/>
                      <a:pt x="58" y="160"/>
                      <a:pt x="63" y="160"/>
                    </a:cubicBezTo>
                    <a:cubicBezTo>
                      <a:pt x="66" y="160"/>
                      <a:pt x="68" y="161"/>
                      <a:pt x="70" y="165"/>
                    </a:cubicBezTo>
                    <a:cubicBezTo>
                      <a:pt x="80" y="148"/>
                      <a:pt x="90" y="142"/>
                      <a:pt x="99" y="142"/>
                    </a:cubicBezTo>
                    <a:cubicBezTo>
                      <a:pt x="112" y="142"/>
                      <a:pt x="125" y="154"/>
                      <a:pt x="140" y="161"/>
                    </a:cubicBezTo>
                    <a:cubicBezTo>
                      <a:pt x="160" y="173"/>
                      <a:pt x="181" y="186"/>
                      <a:pt x="205" y="190"/>
                    </a:cubicBezTo>
                    <a:cubicBezTo>
                      <a:pt x="246" y="190"/>
                      <a:pt x="283" y="186"/>
                      <a:pt x="320" y="173"/>
                    </a:cubicBezTo>
                    <a:cubicBezTo>
                      <a:pt x="361" y="169"/>
                      <a:pt x="402" y="161"/>
                      <a:pt x="443" y="153"/>
                    </a:cubicBezTo>
                    <a:cubicBezTo>
                      <a:pt x="455" y="152"/>
                      <a:pt x="468" y="151"/>
                      <a:pt x="480" y="151"/>
                    </a:cubicBezTo>
                    <a:cubicBezTo>
                      <a:pt x="513" y="151"/>
                      <a:pt x="546" y="155"/>
                      <a:pt x="579" y="161"/>
                    </a:cubicBezTo>
                    <a:cubicBezTo>
                      <a:pt x="583" y="161"/>
                      <a:pt x="591" y="149"/>
                      <a:pt x="595" y="149"/>
                    </a:cubicBezTo>
                    <a:cubicBezTo>
                      <a:pt x="624" y="157"/>
                      <a:pt x="649" y="165"/>
                      <a:pt x="677" y="169"/>
                    </a:cubicBezTo>
                    <a:cubicBezTo>
                      <a:pt x="698" y="165"/>
                      <a:pt x="722" y="157"/>
                      <a:pt x="743" y="145"/>
                    </a:cubicBezTo>
                    <a:cubicBezTo>
                      <a:pt x="751" y="140"/>
                      <a:pt x="759" y="108"/>
                      <a:pt x="759" y="46"/>
                    </a:cubicBezTo>
                    <a:cubicBezTo>
                      <a:pt x="751" y="42"/>
                      <a:pt x="747" y="26"/>
                      <a:pt x="743" y="21"/>
                    </a:cubicBezTo>
                    <a:cubicBezTo>
                      <a:pt x="735" y="21"/>
                      <a:pt x="722" y="26"/>
                      <a:pt x="718" y="30"/>
                    </a:cubicBezTo>
                    <a:cubicBezTo>
                      <a:pt x="704" y="41"/>
                      <a:pt x="690" y="45"/>
                      <a:pt x="676" y="45"/>
                    </a:cubicBezTo>
                    <a:cubicBezTo>
                      <a:pt x="649" y="45"/>
                      <a:pt x="622" y="30"/>
                      <a:pt x="595" y="21"/>
                    </a:cubicBezTo>
                    <a:cubicBezTo>
                      <a:pt x="583" y="17"/>
                      <a:pt x="571" y="1"/>
                      <a:pt x="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407" name="Google Shape;407;p39"/>
              <p:cNvSpPr/>
              <p:nvPr/>
            </p:nvSpPr>
            <p:spPr>
              <a:xfrm>
                <a:off x="-1284037" y="1037638"/>
                <a:ext cx="33429" cy="8172"/>
              </a:xfrm>
              <a:custGeom>
                <a:avLst/>
                <a:gdLst/>
                <a:ahLst/>
                <a:cxnLst/>
                <a:rect l="l" t="t" r="r" b="b"/>
                <a:pathLst>
                  <a:path w="411" h="160" extrusionOk="0">
                    <a:moveTo>
                      <a:pt x="181" y="0"/>
                    </a:moveTo>
                    <a:cubicBezTo>
                      <a:pt x="157" y="0"/>
                      <a:pt x="132" y="18"/>
                      <a:pt x="107" y="18"/>
                    </a:cubicBezTo>
                    <a:cubicBezTo>
                      <a:pt x="92" y="18"/>
                      <a:pt x="75" y="28"/>
                      <a:pt x="57" y="28"/>
                    </a:cubicBezTo>
                    <a:cubicBezTo>
                      <a:pt x="46" y="28"/>
                      <a:pt x="36" y="25"/>
                      <a:pt x="25" y="14"/>
                    </a:cubicBezTo>
                    <a:cubicBezTo>
                      <a:pt x="24" y="13"/>
                      <a:pt x="23" y="13"/>
                      <a:pt x="21" y="13"/>
                    </a:cubicBezTo>
                    <a:cubicBezTo>
                      <a:pt x="18" y="13"/>
                      <a:pt x="16" y="14"/>
                      <a:pt x="13" y="14"/>
                    </a:cubicBezTo>
                    <a:cubicBezTo>
                      <a:pt x="5" y="14"/>
                      <a:pt x="1" y="31"/>
                      <a:pt x="1" y="68"/>
                    </a:cubicBezTo>
                    <a:cubicBezTo>
                      <a:pt x="10" y="121"/>
                      <a:pt x="14" y="146"/>
                      <a:pt x="21" y="146"/>
                    </a:cubicBezTo>
                    <a:cubicBezTo>
                      <a:pt x="28" y="146"/>
                      <a:pt x="37" y="128"/>
                      <a:pt x="54" y="96"/>
                    </a:cubicBezTo>
                    <a:cubicBezTo>
                      <a:pt x="58" y="113"/>
                      <a:pt x="62" y="129"/>
                      <a:pt x="66" y="150"/>
                    </a:cubicBezTo>
                    <a:cubicBezTo>
                      <a:pt x="69" y="156"/>
                      <a:pt x="75" y="160"/>
                      <a:pt x="79" y="160"/>
                    </a:cubicBezTo>
                    <a:cubicBezTo>
                      <a:pt x="80" y="160"/>
                      <a:pt x="82" y="159"/>
                      <a:pt x="83" y="158"/>
                    </a:cubicBezTo>
                    <a:cubicBezTo>
                      <a:pt x="93" y="138"/>
                      <a:pt x="103" y="132"/>
                      <a:pt x="113" y="132"/>
                    </a:cubicBezTo>
                    <a:cubicBezTo>
                      <a:pt x="119" y="132"/>
                      <a:pt x="126" y="134"/>
                      <a:pt x="132" y="137"/>
                    </a:cubicBezTo>
                    <a:cubicBezTo>
                      <a:pt x="134" y="139"/>
                      <a:pt x="137" y="139"/>
                      <a:pt x="139" y="139"/>
                    </a:cubicBezTo>
                    <a:cubicBezTo>
                      <a:pt x="144" y="139"/>
                      <a:pt x="148" y="136"/>
                      <a:pt x="148" y="133"/>
                    </a:cubicBezTo>
                    <a:cubicBezTo>
                      <a:pt x="157" y="121"/>
                      <a:pt x="165" y="116"/>
                      <a:pt x="173" y="116"/>
                    </a:cubicBezTo>
                    <a:cubicBezTo>
                      <a:pt x="181" y="116"/>
                      <a:pt x="189" y="121"/>
                      <a:pt x="198" y="129"/>
                    </a:cubicBezTo>
                    <a:cubicBezTo>
                      <a:pt x="202" y="133"/>
                      <a:pt x="206" y="142"/>
                      <a:pt x="210" y="142"/>
                    </a:cubicBezTo>
                    <a:cubicBezTo>
                      <a:pt x="224" y="139"/>
                      <a:pt x="240" y="132"/>
                      <a:pt x="256" y="132"/>
                    </a:cubicBezTo>
                    <a:cubicBezTo>
                      <a:pt x="267" y="132"/>
                      <a:pt x="278" y="136"/>
                      <a:pt x="288" y="146"/>
                    </a:cubicBezTo>
                    <a:cubicBezTo>
                      <a:pt x="289" y="148"/>
                      <a:pt x="291" y="149"/>
                      <a:pt x="292" y="149"/>
                    </a:cubicBezTo>
                    <a:cubicBezTo>
                      <a:pt x="295" y="149"/>
                      <a:pt x="297" y="146"/>
                      <a:pt x="300" y="146"/>
                    </a:cubicBezTo>
                    <a:lnTo>
                      <a:pt x="329" y="142"/>
                    </a:lnTo>
                    <a:lnTo>
                      <a:pt x="354" y="137"/>
                    </a:lnTo>
                    <a:cubicBezTo>
                      <a:pt x="359" y="137"/>
                      <a:pt x="363" y="132"/>
                      <a:pt x="368" y="132"/>
                    </a:cubicBezTo>
                    <a:cubicBezTo>
                      <a:pt x="371" y="132"/>
                      <a:pt x="374" y="133"/>
                      <a:pt x="378" y="137"/>
                    </a:cubicBezTo>
                    <a:cubicBezTo>
                      <a:pt x="380" y="139"/>
                      <a:pt x="383" y="140"/>
                      <a:pt x="385" y="140"/>
                    </a:cubicBezTo>
                    <a:cubicBezTo>
                      <a:pt x="394" y="140"/>
                      <a:pt x="401" y="124"/>
                      <a:pt x="411" y="80"/>
                    </a:cubicBezTo>
                    <a:cubicBezTo>
                      <a:pt x="399" y="47"/>
                      <a:pt x="399" y="31"/>
                      <a:pt x="382" y="31"/>
                    </a:cubicBezTo>
                    <a:cubicBezTo>
                      <a:pt x="374" y="31"/>
                      <a:pt x="364" y="25"/>
                      <a:pt x="355" y="25"/>
                    </a:cubicBezTo>
                    <a:cubicBezTo>
                      <a:pt x="350" y="25"/>
                      <a:pt x="345" y="27"/>
                      <a:pt x="341" y="31"/>
                    </a:cubicBezTo>
                    <a:cubicBezTo>
                      <a:pt x="334" y="36"/>
                      <a:pt x="327" y="38"/>
                      <a:pt x="320" y="38"/>
                    </a:cubicBezTo>
                    <a:cubicBezTo>
                      <a:pt x="294" y="38"/>
                      <a:pt x="268" y="10"/>
                      <a:pt x="241" y="10"/>
                    </a:cubicBezTo>
                    <a:cubicBezTo>
                      <a:pt x="234" y="10"/>
                      <a:pt x="226" y="12"/>
                      <a:pt x="218" y="18"/>
                    </a:cubicBezTo>
                    <a:cubicBezTo>
                      <a:pt x="206" y="5"/>
                      <a:pt x="193" y="0"/>
                      <a:pt x="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408" name="Google Shape;408;p39"/>
              <p:cNvSpPr/>
              <p:nvPr/>
            </p:nvSpPr>
            <p:spPr>
              <a:xfrm>
                <a:off x="-1244346" y="1038762"/>
                <a:ext cx="25458" cy="6589"/>
              </a:xfrm>
              <a:custGeom>
                <a:avLst/>
                <a:gdLst/>
                <a:ahLst/>
                <a:cxnLst/>
                <a:rect l="l" t="t" r="r" b="b"/>
                <a:pathLst>
                  <a:path w="313" h="129" extrusionOk="0">
                    <a:moveTo>
                      <a:pt x="26" y="1"/>
                    </a:moveTo>
                    <a:cubicBezTo>
                      <a:pt x="5" y="1"/>
                      <a:pt x="1" y="13"/>
                      <a:pt x="1" y="50"/>
                    </a:cubicBezTo>
                    <a:cubicBezTo>
                      <a:pt x="3" y="88"/>
                      <a:pt x="8" y="97"/>
                      <a:pt x="13" y="97"/>
                    </a:cubicBezTo>
                    <a:cubicBezTo>
                      <a:pt x="17" y="97"/>
                      <a:pt x="22" y="91"/>
                      <a:pt x="26" y="91"/>
                    </a:cubicBezTo>
                    <a:lnTo>
                      <a:pt x="62" y="107"/>
                    </a:lnTo>
                    <a:cubicBezTo>
                      <a:pt x="71" y="107"/>
                      <a:pt x="75" y="115"/>
                      <a:pt x="83" y="115"/>
                    </a:cubicBezTo>
                    <a:cubicBezTo>
                      <a:pt x="97" y="115"/>
                      <a:pt x="112" y="110"/>
                      <a:pt x="127" y="110"/>
                    </a:cubicBezTo>
                    <a:cubicBezTo>
                      <a:pt x="135" y="110"/>
                      <a:pt x="142" y="111"/>
                      <a:pt x="149" y="115"/>
                    </a:cubicBezTo>
                    <a:cubicBezTo>
                      <a:pt x="151" y="116"/>
                      <a:pt x="154" y="117"/>
                      <a:pt x="156" y="117"/>
                    </a:cubicBezTo>
                    <a:cubicBezTo>
                      <a:pt x="169" y="117"/>
                      <a:pt x="181" y="107"/>
                      <a:pt x="194" y="107"/>
                    </a:cubicBezTo>
                    <a:cubicBezTo>
                      <a:pt x="202" y="107"/>
                      <a:pt x="210" y="111"/>
                      <a:pt x="218" y="124"/>
                    </a:cubicBezTo>
                    <a:cubicBezTo>
                      <a:pt x="220" y="127"/>
                      <a:pt x="221" y="129"/>
                      <a:pt x="222" y="129"/>
                    </a:cubicBezTo>
                    <a:cubicBezTo>
                      <a:pt x="225" y="129"/>
                      <a:pt x="229" y="121"/>
                      <a:pt x="235" y="115"/>
                    </a:cubicBezTo>
                    <a:cubicBezTo>
                      <a:pt x="237" y="106"/>
                      <a:pt x="240" y="103"/>
                      <a:pt x="243" y="103"/>
                    </a:cubicBezTo>
                    <a:cubicBezTo>
                      <a:pt x="247" y="103"/>
                      <a:pt x="251" y="107"/>
                      <a:pt x="255" y="111"/>
                    </a:cubicBezTo>
                    <a:cubicBezTo>
                      <a:pt x="263" y="119"/>
                      <a:pt x="271" y="126"/>
                      <a:pt x="279" y="126"/>
                    </a:cubicBezTo>
                    <a:cubicBezTo>
                      <a:pt x="291" y="126"/>
                      <a:pt x="303" y="109"/>
                      <a:pt x="313" y="54"/>
                    </a:cubicBezTo>
                    <a:cubicBezTo>
                      <a:pt x="305" y="25"/>
                      <a:pt x="296" y="25"/>
                      <a:pt x="288" y="21"/>
                    </a:cubicBezTo>
                    <a:cubicBezTo>
                      <a:pt x="272" y="21"/>
                      <a:pt x="255" y="23"/>
                      <a:pt x="239" y="23"/>
                    </a:cubicBezTo>
                    <a:cubicBezTo>
                      <a:pt x="231" y="23"/>
                      <a:pt x="223" y="22"/>
                      <a:pt x="214" y="21"/>
                    </a:cubicBezTo>
                    <a:cubicBezTo>
                      <a:pt x="198" y="21"/>
                      <a:pt x="181" y="5"/>
                      <a:pt x="169" y="5"/>
                    </a:cubicBezTo>
                    <a:cubicBezTo>
                      <a:pt x="140" y="1"/>
                      <a:pt x="112"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409" name="Google Shape;409;p39"/>
              <p:cNvSpPr/>
              <p:nvPr/>
            </p:nvSpPr>
            <p:spPr>
              <a:xfrm>
                <a:off x="-1213927" y="1039885"/>
                <a:ext cx="10086" cy="5159"/>
              </a:xfrm>
              <a:custGeom>
                <a:avLst/>
                <a:gdLst/>
                <a:ahLst/>
                <a:cxnLst/>
                <a:rect l="l" t="t" r="r" b="b"/>
                <a:pathLst>
                  <a:path w="124" h="101" extrusionOk="0">
                    <a:moveTo>
                      <a:pt x="54" y="0"/>
                    </a:moveTo>
                    <a:cubicBezTo>
                      <a:pt x="36" y="0"/>
                      <a:pt x="19" y="1"/>
                      <a:pt x="0" y="3"/>
                    </a:cubicBezTo>
                    <a:cubicBezTo>
                      <a:pt x="4" y="61"/>
                      <a:pt x="4" y="94"/>
                      <a:pt x="14" y="94"/>
                    </a:cubicBezTo>
                    <a:cubicBezTo>
                      <a:pt x="16" y="94"/>
                      <a:pt x="18" y="92"/>
                      <a:pt x="21" y="89"/>
                    </a:cubicBezTo>
                    <a:cubicBezTo>
                      <a:pt x="24" y="85"/>
                      <a:pt x="28" y="83"/>
                      <a:pt x="32" y="83"/>
                    </a:cubicBezTo>
                    <a:cubicBezTo>
                      <a:pt x="42" y="83"/>
                      <a:pt x="53" y="95"/>
                      <a:pt x="62" y="98"/>
                    </a:cubicBezTo>
                    <a:cubicBezTo>
                      <a:pt x="68" y="100"/>
                      <a:pt x="75" y="101"/>
                      <a:pt x="82" y="101"/>
                    </a:cubicBezTo>
                    <a:cubicBezTo>
                      <a:pt x="90" y="101"/>
                      <a:pt x="97" y="100"/>
                      <a:pt x="103" y="98"/>
                    </a:cubicBezTo>
                    <a:cubicBezTo>
                      <a:pt x="111" y="93"/>
                      <a:pt x="119" y="81"/>
                      <a:pt x="123" y="28"/>
                    </a:cubicBezTo>
                    <a:cubicBezTo>
                      <a:pt x="115" y="20"/>
                      <a:pt x="111" y="3"/>
                      <a:pt x="107" y="3"/>
                    </a:cubicBezTo>
                    <a:cubicBezTo>
                      <a:pt x="89" y="1"/>
                      <a:pt x="71"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410" name="Google Shape;410;p39"/>
              <p:cNvSpPr/>
              <p:nvPr/>
            </p:nvSpPr>
            <p:spPr>
              <a:xfrm>
                <a:off x="-1216936" y="1039988"/>
                <a:ext cx="1708" cy="4495"/>
              </a:xfrm>
              <a:custGeom>
                <a:avLst/>
                <a:gdLst/>
                <a:ahLst/>
                <a:cxnLst/>
                <a:rect l="l" t="t" r="r" b="b"/>
                <a:pathLst>
                  <a:path w="21" h="88" extrusionOk="0">
                    <a:moveTo>
                      <a:pt x="7" y="0"/>
                    </a:moveTo>
                    <a:cubicBezTo>
                      <a:pt x="3" y="0"/>
                      <a:pt x="0" y="11"/>
                      <a:pt x="0" y="46"/>
                    </a:cubicBezTo>
                    <a:cubicBezTo>
                      <a:pt x="0" y="59"/>
                      <a:pt x="0" y="75"/>
                      <a:pt x="5" y="87"/>
                    </a:cubicBezTo>
                    <a:cubicBezTo>
                      <a:pt x="5" y="88"/>
                      <a:pt x="5" y="88"/>
                      <a:pt x="6" y="88"/>
                    </a:cubicBezTo>
                    <a:cubicBezTo>
                      <a:pt x="14" y="88"/>
                      <a:pt x="21" y="57"/>
                      <a:pt x="17" y="34"/>
                    </a:cubicBezTo>
                    <a:cubicBezTo>
                      <a:pt x="17" y="22"/>
                      <a:pt x="13" y="9"/>
                      <a:pt x="9" y="1"/>
                    </a:cubicBezTo>
                    <a:cubicBezTo>
                      <a:pt x="8" y="1"/>
                      <a:pt x="7" y="0"/>
                      <a:pt x="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411" name="Google Shape;411;p39"/>
              <p:cNvSpPr/>
              <p:nvPr/>
            </p:nvSpPr>
            <p:spPr>
              <a:xfrm>
                <a:off x="-1248982" y="1039375"/>
                <a:ext cx="2115" cy="3831"/>
              </a:xfrm>
              <a:custGeom>
                <a:avLst/>
                <a:gdLst/>
                <a:ahLst/>
                <a:cxnLst/>
                <a:rect l="l" t="t" r="r" b="b"/>
                <a:pathLst>
                  <a:path w="26" h="75" extrusionOk="0">
                    <a:moveTo>
                      <a:pt x="5" y="1"/>
                    </a:moveTo>
                    <a:cubicBezTo>
                      <a:pt x="0" y="1"/>
                      <a:pt x="0" y="9"/>
                      <a:pt x="0" y="13"/>
                    </a:cubicBezTo>
                    <a:cubicBezTo>
                      <a:pt x="0" y="30"/>
                      <a:pt x="0" y="46"/>
                      <a:pt x="0" y="67"/>
                    </a:cubicBezTo>
                    <a:cubicBezTo>
                      <a:pt x="4" y="71"/>
                      <a:pt x="7" y="74"/>
                      <a:pt x="10" y="74"/>
                    </a:cubicBezTo>
                    <a:cubicBezTo>
                      <a:pt x="15" y="74"/>
                      <a:pt x="20" y="66"/>
                      <a:pt x="25" y="46"/>
                    </a:cubicBezTo>
                    <a:cubicBezTo>
                      <a:pt x="25" y="34"/>
                      <a:pt x="21" y="21"/>
                      <a:pt x="21" y="13"/>
                    </a:cubicBezTo>
                    <a:cubicBezTo>
                      <a:pt x="17" y="5"/>
                      <a:pt x="13" y="5"/>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412" name="Google Shape;412;p39"/>
              <p:cNvSpPr/>
              <p:nvPr/>
            </p:nvSpPr>
            <p:spPr>
              <a:xfrm>
                <a:off x="-1361794" y="1248527"/>
                <a:ext cx="52136" cy="14556"/>
              </a:xfrm>
              <a:custGeom>
                <a:avLst/>
                <a:gdLst/>
                <a:ahLst/>
                <a:cxnLst/>
                <a:rect l="l" t="t" r="r" b="b"/>
                <a:pathLst>
                  <a:path w="641" h="285" extrusionOk="0">
                    <a:moveTo>
                      <a:pt x="9" y="1"/>
                    </a:moveTo>
                    <a:cubicBezTo>
                      <a:pt x="9" y="1"/>
                      <a:pt x="5" y="1"/>
                      <a:pt x="1" y="5"/>
                    </a:cubicBezTo>
                    <a:lnTo>
                      <a:pt x="1" y="284"/>
                    </a:lnTo>
                    <a:cubicBezTo>
                      <a:pt x="17" y="284"/>
                      <a:pt x="38" y="272"/>
                      <a:pt x="42" y="268"/>
                    </a:cubicBezTo>
                    <a:cubicBezTo>
                      <a:pt x="48" y="267"/>
                      <a:pt x="55" y="266"/>
                      <a:pt x="61" y="266"/>
                    </a:cubicBezTo>
                    <a:cubicBezTo>
                      <a:pt x="78" y="266"/>
                      <a:pt x="93" y="270"/>
                      <a:pt x="111" y="276"/>
                    </a:cubicBezTo>
                    <a:cubicBezTo>
                      <a:pt x="119" y="276"/>
                      <a:pt x="128" y="285"/>
                      <a:pt x="137" y="285"/>
                    </a:cubicBezTo>
                    <a:cubicBezTo>
                      <a:pt x="143" y="285"/>
                      <a:pt x="150" y="281"/>
                      <a:pt x="157" y="268"/>
                    </a:cubicBezTo>
                    <a:cubicBezTo>
                      <a:pt x="161" y="251"/>
                      <a:pt x="173" y="243"/>
                      <a:pt x="189" y="243"/>
                    </a:cubicBezTo>
                    <a:cubicBezTo>
                      <a:pt x="218" y="235"/>
                      <a:pt x="251" y="227"/>
                      <a:pt x="280" y="223"/>
                    </a:cubicBezTo>
                    <a:cubicBezTo>
                      <a:pt x="285" y="223"/>
                      <a:pt x="290" y="223"/>
                      <a:pt x="296" y="223"/>
                    </a:cubicBezTo>
                    <a:cubicBezTo>
                      <a:pt x="304" y="223"/>
                      <a:pt x="313" y="222"/>
                      <a:pt x="321" y="214"/>
                    </a:cubicBezTo>
                    <a:cubicBezTo>
                      <a:pt x="328" y="208"/>
                      <a:pt x="336" y="205"/>
                      <a:pt x="343" y="205"/>
                    </a:cubicBezTo>
                    <a:cubicBezTo>
                      <a:pt x="363" y="205"/>
                      <a:pt x="383" y="222"/>
                      <a:pt x="404" y="222"/>
                    </a:cubicBezTo>
                    <a:cubicBezTo>
                      <a:pt x="414" y="222"/>
                      <a:pt x="425" y="218"/>
                      <a:pt x="436" y="206"/>
                    </a:cubicBezTo>
                    <a:cubicBezTo>
                      <a:pt x="436" y="206"/>
                      <a:pt x="436" y="205"/>
                      <a:pt x="437" y="205"/>
                    </a:cubicBezTo>
                    <a:cubicBezTo>
                      <a:pt x="441" y="205"/>
                      <a:pt x="445" y="218"/>
                      <a:pt x="452" y="218"/>
                    </a:cubicBezTo>
                    <a:cubicBezTo>
                      <a:pt x="454" y="221"/>
                      <a:pt x="458" y="223"/>
                      <a:pt x="462" y="223"/>
                    </a:cubicBezTo>
                    <a:cubicBezTo>
                      <a:pt x="466" y="223"/>
                      <a:pt x="469" y="222"/>
                      <a:pt x="472" y="218"/>
                    </a:cubicBezTo>
                    <a:cubicBezTo>
                      <a:pt x="482" y="209"/>
                      <a:pt x="490" y="204"/>
                      <a:pt x="498" y="204"/>
                    </a:cubicBezTo>
                    <a:cubicBezTo>
                      <a:pt x="504" y="204"/>
                      <a:pt x="510" y="207"/>
                      <a:pt x="518" y="214"/>
                    </a:cubicBezTo>
                    <a:cubicBezTo>
                      <a:pt x="523" y="220"/>
                      <a:pt x="528" y="222"/>
                      <a:pt x="534" y="222"/>
                    </a:cubicBezTo>
                    <a:cubicBezTo>
                      <a:pt x="547" y="222"/>
                      <a:pt x="560" y="210"/>
                      <a:pt x="571" y="181"/>
                    </a:cubicBezTo>
                    <a:cubicBezTo>
                      <a:pt x="571" y="179"/>
                      <a:pt x="573" y="172"/>
                      <a:pt x="575" y="172"/>
                    </a:cubicBezTo>
                    <a:cubicBezTo>
                      <a:pt x="577" y="172"/>
                      <a:pt x="578" y="173"/>
                      <a:pt x="579" y="177"/>
                    </a:cubicBezTo>
                    <a:cubicBezTo>
                      <a:pt x="588" y="205"/>
                      <a:pt x="597" y="209"/>
                      <a:pt x="607" y="209"/>
                    </a:cubicBezTo>
                    <a:cubicBezTo>
                      <a:pt x="612" y="209"/>
                      <a:pt x="617" y="208"/>
                      <a:pt x="622" y="208"/>
                    </a:cubicBezTo>
                    <a:cubicBezTo>
                      <a:pt x="625" y="208"/>
                      <a:pt x="629" y="209"/>
                      <a:pt x="632" y="210"/>
                    </a:cubicBezTo>
                    <a:cubicBezTo>
                      <a:pt x="632" y="210"/>
                      <a:pt x="632" y="206"/>
                      <a:pt x="637" y="206"/>
                    </a:cubicBezTo>
                    <a:cubicBezTo>
                      <a:pt x="637" y="177"/>
                      <a:pt x="641" y="149"/>
                      <a:pt x="641" y="120"/>
                    </a:cubicBezTo>
                    <a:cubicBezTo>
                      <a:pt x="637" y="79"/>
                      <a:pt x="628" y="79"/>
                      <a:pt x="620" y="79"/>
                    </a:cubicBezTo>
                    <a:cubicBezTo>
                      <a:pt x="613" y="77"/>
                      <a:pt x="605" y="76"/>
                      <a:pt x="598" y="76"/>
                    </a:cubicBezTo>
                    <a:cubicBezTo>
                      <a:pt x="585" y="76"/>
                      <a:pt x="571" y="78"/>
                      <a:pt x="558" y="78"/>
                    </a:cubicBezTo>
                    <a:cubicBezTo>
                      <a:pt x="546" y="78"/>
                      <a:pt x="534" y="77"/>
                      <a:pt x="522" y="71"/>
                    </a:cubicBezTo>
                    <a:cubicBezTo>
                      <a:pt x="485" y="58"/>
                      <a:pt x="452" y="50"/>
                      <a:pt x="415" y="50"/>
                    </a:cubicBezTo>
                    <a:cubicBezTo>
                      <a:pt x="411" y="50"/>
                      <a:pt x="407" y="46"/>
                      <a:pt x="407" y="46"/>
                    </a:cubicBezTo>
                    <a:cubicBezTo>
                      <a:pt x="397" y="30"/>
                      <a:pt x="388" y="25"/>
                      <a:pt x="379" y="25"/>
                    </a:cubicBezTo>
                    <a:cubicBezTo>
                      <a:pt x="372" y="25"/>
                      <a:pt x="365" y="28"/>
                      <a:pt x="358" y="30"/>
                    </a:cubicBezTo>
                    <a:cubicBezTo>
                      <a:pt x="351" y="30"/>
                      <a:pt x="347" y="35"/>
                      <a:pt x="342" y="35"/>
                    </a:cubicBezTo>
                    <a:cubicBezTo>
                      <a:pt x="340" y="35"/>
                      <a:pt x="339" y="35"/>
                      <a:pt x="337" y="34"/>
                    </a:cubicBezTo>
                    <a:cubicBezTo>
                      <a:pt x="292" y="26"/>
                      <a:pt x="247" y="17"/>
                      <a:pt x="202" y="9"/>
                    </a:cubicBezTo>
                    <a:cubicBezTo>
                      <a:pt x="193" y="9"/>
                      <a:pt x="181" y="17"/>
                      <a:pt x="169" y="21"/>
                    </a:cubicBezTo>
                    <a:lnTo>
                      <a:pt x="120" y="21"/>
                    </a:lnTo>
                    <a:cubicBezTo>
                      <a:pt x="115" y="21"/>
                      <a:pt x="111" y="17"/>
                      <a:pt x="103" y="17"/>
                    </a:cubicBezTo>
                    <a:cubicBezTo>
                      <a:pt x="99" y="17"/>
                      <a:pt x="87" y="21"/>
                      <a:pt x="74" y="21"/>
                    </a:cubicBezTo>
                    <a:cubicBezTo>
                      <a:pt x="54" y="13"/>
                      <a:pt x="33" y="5"/>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413" name="Google Shape;413;p39"/>
              <p:cNvSpPr/>
              <p:nvPr/>
            </p:nvSpPr>
            <p:spPr>
              <a:xfrm>
                <a:off x="-1362119" y="1221866"/>
                <a:ext cx="52461" cy="14556"/>
              </a:xfrm>
              <a:custGeom>
                <a:avLst/>
                <a:gdLst/>
                <a:ahLst/>
                <a:cxnLst/>
                <a:rect l="l" t="t" r="r" b="b"/>
                <a:pathLst>
                  <a:path w="645" h="285" extrusionOk="0">
                    <a:moveTo>
                      <a:pt x="59" y="1"/>
                    </a:moveTo>
                    <a:cubicBezTo>
                      <a:pt x="40" y="1"/>
                      <a:pt x="19" y="28"/>
                      <a:pt x="0" y="43"/>
                    </a:cubicBezTo>
                    <a:lnTo>
                      <a:pt x="0" y="285"/>
                    </a:lnTo>
                    <a:lnTo>
                      <a:pt x="13" y="285"/>
                    </a:lnTo>
                    <a:cubicBezTo>
                      <a:pt x="25" y="269"/>
                      <a:pt x="50" y="269"/>
                      <a:pt x="70" y="269"/>
                    </a:cubicBezTo>
                    <a:cubicBezTo>
                      <a:pt x="91" y="269"/>
                      <a:pt x="111" y="264"/>
                      <a:pt x="136" y="260"/>
                    </a:cubicBezTo>
                    <a:cubicBezTo>
                      <a:pt x="151" y="251"/>
                      <a:pt x="169" y="246"/>
                      <a:pt x="187" y="246"/>
                    </a:cubicBezTo>
                    <a:cubicBezTo>
                      <a:pt x="193" y="246"/>
                      <a:pt x="199" y="247"/>
                      <a:pt x="206" y="248"/>
                    </a:cubicBezTo>
                    <a:cubicBezTo>
                      <a:pt x="224" y="253"/>
                      <a:pt x="241" y="260"/>
                      <a:pt x="258" y="260"/>
                    </a:cubicBezTo>
                    <a:cubicBezTo>
                      <a:pt x="268" y="260"/>
                      <a:pt x="277" y="258"/>
                      <a:pt x="288" y="252"/>
                    </a:cubicBezTo>
                    <a:cubicBezTo>
                      <a:pt x="297" y="249"/>
                      <a:pt x="304" y="241"/>
                      <a:pt x="312" y="241"/>
                    </a:cubicBezTo>
                    <a:cubicBezTo>
                      <a:pt x="315" y="241"/>
                      <a:pt x="318" y="242"/>
                      <a:pt x="321" y="244"/>
                    </a:cubicBezTo>
                    <a:cubicBezTo>
                      <a:pt x="326" y="247"/>
                      <a:pt x="331" y="248"/>
                      <a:pt x="337" y="248"/>
                    </a:cubicBezTo>
                    <a:cubicBezTo>
                      <a:pt x="360" y="248"/>
                      <a:pt x="385" y="227"/>
                      <a:pt x="410" y="227"/>
                    </a:cubicBezTo>
                    <a:cubicBezTo>
                      <a:pt x="411" y="227"/>
                      <a:pt x="413" y="227"/>
                      <a:pt x="415" y="228"/>
                    </a:cubicBezTo>
                    <a:cubicBezTo>
                      <a:pt x="431" y="228"/>
                      <a:pt x="447" y="210"/>
                      <a:pt x="465" y="210"/>
                    </a:cubicBezTo>
                    <a:cubicBezTo>
                      <a:pt x="470" y="210"/>
                      <a:pt x="475" y="212"/>
                      <a:pt x="481" y="215"/>
                    </a:cubicBezTo>
                    <a:cubicBezTo>
                      <a:pt x="489" y="222"/>
                      <a:pt x="497" y="224"/>
                      <a:pt x="503" y="224"/>
                    </a:cubicBezTo>
                    <a:cubicBezTo>
                      <a:pt x="509" y="224"/>
                      <a:pt x="515" y="223"/>
                      <a:pt x="520" y="223"/>
                    </a:cubicBezTo>
                    <a:cubicBezTo>
                      <a:pt x="522" y="223"/>
                      <a:pt x="524" y="223"/>
                      <a:pt x="526" y="223"/>
                    </a:cubicBezTo>
                    <a:cubicBezTo>
                      <a:pt x="532" y="226"/>
                      <a:pt x="538" y="227"/>
                      <a:pt x="544" y="227"/>
                    </a:cubicBezTo>
                    <a:cubicBezTo>
                      <a:pt x="560" y="227"/>
                      <a:pt x="574" y="218"/>
                      <a:pt x="583" y="203"/>
                    </a:cubicBezTo>
                    <a:cubicBezTo>
                      <a:pt x="587" y="197"/>
                      <a:pt x="592" y="192"/>
                      <a:pt x="598" y="192"/>
                    </a:cubicBezTo>
                    <a:cubicBezTo>
                      <a:pt x="603" y="192"/>
                      <a:pt x="608" y="197"/>
                      <a:pt x="612" y="211"/>
                    </a:cubicBezTo>
                    <a:cubicBezTo>
                      <a:pt x="616" y="228"/>
                      <a:pt x="628" y="223"/>
                      <a:pt x="636" y="232"/>
                    </a:cubicBezTo>
                    <a:cubicBezTo>
                      <a:pt x="641" y="195"/>
                      <a:pt x="641" y="166"/>
                      <a:pt x="645" y="137"/>
                    </a:cubicBezTo>
                    <a:cubicBezTo>
                      <a:pt x="638" y="94"/>
                      <a:pt x="631" y="77"/>
                      <a:pt x="625" y="77"/>
                    </a:cubicBezTo>
                    <a:cubicBezTo>
                      <a:pt x="623" y="77"/>
                      <a:pt x="622" y="78"/>
                      <a:pt x="620" y="80"/>
                    </a:cubicBezTo>
                    <a:cubicBezTo>
                      <a:pt x="612" y="88"/>
                      <a:pt x="604" y="96"/>
                      <a:pt x="595" y="96"/>
                    </a:cubicBezTo>
                    <a:cubicBezTo>
                      <a:pt x="554" y="92"/>
                      <a:pt x="517" y="80"/>
                      <a:pt x="481" y="67"/>
                    </a:cubicBezTo>
                    <a:cubicBezTo>
                      <a:pt x="468" y="59"/>
                      <a:pt x="453" y="55"/>
                      <a:pt x="437" y="55"/>
                    </a:cubicBezTo>
                    <a:cubicBezTo>
                      <a:pt x="422" y="55"/>
                      <a:pt x="407" y="59"/>
                      <a:pt x="394" y="67"/>
                    </a:cubicBezTo>
                    <a:cubicBezTo>
                      <a:pt x="393" y="68"/>
                      <a:pt x="391" y="69"/>
                      <a:pt x="390" y="69"/>
                    </a:cubicBezTo>
                    <a:cubicBezTo>
                      <a:pt x="383" y="69"/>
                      <a:pt x="376" y="63"/>
                      <a:pt x="370" y="59"/>
                    </a:cubicBezTo>
                    <a:cubicBezTo>
                      <a:pt x="364" y="59"/>
                      <a:pt x="348" y="52"/>
                      <a:pt x="336" y="52"/>
                    </a:cubicBezTo>
                    <a:cubicBezTo>
                      <a:pt x="332" y="52"/>
                      <a:pt x="328" y="53"/>
                      <a:pt x="325" y="55"/>
                    </a:cubicBezTo>
                    <a:cubicBezTo>
                      <a:pt x="318" y="59"/>
                      <a:pt x="310" y="61"/>
                      <a:pt x="302" y="61"/>
                    </a:cubicBezTo>
                    <a:cubicBezTo>
                      <a:pt x="294" y="61"/>
                      <a:pt x="286" y="59"/>
                      <a:pt x="280" y="55"/>
                    </a:cubicBezTo>
                    <a:cubicBezTo>
                      <a:pt x="263" y="47"/>
                      <a:pt x="247" y="43"/>
                      <a:pt x="230" y="43"/>
                    </a:cubicBezTo>
                    <a:cubicBezTo>
                      <a:pt x="217" y="43"/>
                      <a:pt x="207" y="48"/>
                      <a:pt x="195" y="48"/>
                    </a:cubicBezTo>
                    <a:cubicBezTo>
                      <a:pt x="192" y="48"/>
                      <a:pt x="188" y="48"/>
                      <a:pt x="185" y="47"/>
                    </a:cubicBezTo>
                    <a:cubicBezTo>
                      <a:pt x="148" y="35"/>
                      <a:pt x="107" y="18"/>
                      <a:pt x="66" y="2"/>
                    </a:cubicBezTo>
                    <a:cubicBezTo>
                      <a:pt x="64" y="1"/>
                      <a:pt x="62"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414" name="Google Shape;414;p39"/>
              <p:cNvSpPr/>
              <p:nvPr/>
            </p:nvSpPr>
            <p:spPr>
              <a:xfrm>
                <a:off x="-1361794" y="1274728"/>
                <a:ext cx="43840" cy="15220"/>
              </a:xfrm>
              <a:custGeom>
                <a:avLst/>
                <a:gdLst/>
                <a:ahLst/>
                <a:cxnLst/>
                <a:rect l="l" t="t" r="r" b="b"/>
                <a:pathLst>
                  <a:path w="539" h="298" extrusionOk="0">
                    <a:moveTo>
                      <a:pt x="13" y="1"/>
                    </a:moveTo>
                    <a:cubicBezTo>
                      <a:pt x="5" y="5"/>
                      <a:pt x="1" y="5"/>
                      <a:pt x="1" y="9"/>
                    </a:cubicBezTo>
                    <a:lnTo>
                      <a:pt x="1" y="296"/>
                    </a:lnTo>
                    <a:cubicBezTo>
                      <a:pt x="5" y="297"/>
                      <a:pt x="9" y="297"/>
                      <a:pt x="13" y="297"/>
                    </a:cubicBezTo>
                    <a:cubicBezTo>
                      <a:pt x="33" y="297"/>
                      <a:pt x="53" y="289"/>
                      <a:pt x="66" y="272"/>
                    </a:cubicBezTo>
                    <a:cubicBezTo>
                      <a:pt x="74" y="263"/>
                      <a:pt x="83" y="268"/>
                      <a:pt x="91" y="263"/>
                    </a:cubicBezTo>
                    <a:cubicBezTo>
                      <a:pt x="120" y="263"/>
                      <a:pt x="148" y="255"/>
                      <a:pt x="177" y="251"/>
                    </a:cubicBezTo>
                    <a:cubicBezTo>
                      <a:pt x="206" y="239"/>
                      <a:pt x="239" y="227"/>
                      <a:pt x="267" y="222"/>
                    </a:cubicBezTo>
                    <a:cubicBezTo>
                      <a:pt x="288" y="222"/>
                      <a:pt x="308" y="227"/>
                      <a:pt x="328" y="227"/>
                    </a:cubicBezTo>
                    <a:cubicBezTo>
                      <a:pt x="348" y="227"/>
                      <a:pt x="368" y="222"/>
                      <a:pt x="386" y="206"/>
                    </a:cubicBezTo>
                    <a:cubicBezTo>
                      <a:pt x="388" y="204"/>
                      <a:pt x="390" y="203"/>
                      <a:pt x="393" y="203"/>
                    </a:cubicBezTo>
                    <a:cubicBezTo>
                      <a:pt x="396" y="203"/>
                      <a:pt x="400" y="205"/>
                      <a:pt x="403" y="210"/>
                    </a:cubicBezTo>
                    <a:cubicBezTo>
                      <a:pt x="409" y="222"/>
                      <a:pt x="415" y="227"/>
                      <a:pt x="422" y="227"/>
                    </a:cubicBezTo>
                    <a:cubicBezTo>
                      <a:pt x="430" y="227"/>
                      <a:pt x="437" y="221"/>
                      <a:pt x="444" y="210"/>
                    </a:cubicBezTo>
                    <a:cubicBezTo>
                      <a:pt x="449" y="203"/>
                      <a:pt x="456" y="200"/>
                      <a:pt x="463" y="200"/>
                    </a:cubicBezTo>
                    <a:cubicBezTo>
                      <a:pt x="471" y="200"/>
                      <a:pt x="480" y="204"/>
                      <a:pt x="489" y="206"/>
                    </a:cubicBezTo>
                    <a:cubicBezTo>
                      <a:pt x="505" y="206"/>
                      <a:pt x="518" y="198"/>
                      <a:pt x="530" y="185"/>
                    </a:cubicBezTo>
                    <a:cubicBezTo>
                      <a:pt x="534" y="169"/>
                      <a:pt x="538" y="153"/>
                      <a:pt x="538" y="136"/>
                    </a:cubicBezTo>
                    <a:lnTo>
                      <a:pt x="538" y="108"/>
                    </a:lnTo>
                    <a:cubicBezTo>
                      <a:pt x="530" y="95"/>
                      <a:pt x="522" y="83"/>
                      <a:pt x="513" y="75"/>
                    </a:cubicBezTo>
                    <a:cubicBezTo>
                      <a:pt x="509" y="73"/>
                      <a:pt x="505" y="73"/>
                      <a:pt x="501" y="73"/>
                    </a:cubicBezTo>
                    <a:cubicBezTo>
                      <a:pt x="497" y="73"/>
                      <a:pt x="493" y="73"/>
                      <a:pt x="489" y="71"/>
                    </a:cubicBezTo>
                    <a:cubicBezTo>
                      <a:pt x="444" y="67"/>
                      <a:pt x="403" y="54"/>
                      <a:pt x="358" y="42"/>
                    </a:cubicBezTo>
                    <a:cubicBezTo>
                      <a:pt x="329" y="29"/>
                      <a:pt x="299" y="24"/>
                      <a:pt x="268" y="24"/>
                    </a:cubicBezTo>
                    <a:cubicBezTo>
                      <a:pt x="258" y="24"/>
                      <a:pt x="248" y="24"/>
                      <a:pt x="239" y="25"/>
                    </a:cubicBezTo>
                    <a:cubicBezTo>
                      <a:pt x="232" y="27"/>
                      <a:pt x="224" y="28"/>
                      <a:pt x="217" y="28"/>
                    </a:cubicBezTo>
                    <a:cubicBezTo>
                      <a:pt x="207" y="28"/>
                      <a:pt x="197" y="26"/>
                      <a:pt x="189" y="21"/>
                    </a:cubicBezTo>
                    <a:cubicBezTo>
                      <a:pt x="179" y="13"/>
                      <a:pt x="166" y="9"/>
                      <a:pt x="155" y="9"/>
                    </a:cubicBezTo>
                    <a:cubicBezTo>
                      <a:pt x="148" y="9"/>
                      <a:pt x="142" y="10"/>
                      <a:pt x="136" y="13"/>
                    </a:cubicBezTo>
                    <a:cubicBezTo>
                      <a:pt x="130" y="15"/>
                      <a:pt x="124" y="16"/>
                      <a:pt x="118" y="16"/>
                    </a:cubicBezTo>
                    <a:cubicBezTo>
                      <a:pt x="111" y="16"/>
                      <a:pt x="105" y="15"/>
                      <a:pt x="99" y="13"/>
                    </a:cubicBezTo>
                    <a:cubicBezTo>
                      <a:pt x="96" y="13"/>
                      <a:pt x="92" y="4"/>
                      <a:pt x="86" y="4"/>
                    </a:cubicBezTo>
                    <a:cubicBezTo>
                      <a:pt x="85" y="4"/>
                      <a:pt x="84" y="4"/>
                      <a:pt x="83" y="5"/>
                    </a:cubicBezTo>
                    <a:cubicBezTo>
                      <a:pt x="75" y="17"/>
                      <a:pt x="67" y="21"/>
                      <a:pt x="59" y="21"/>
                    </a:cubicBezTo>
                    <a:cubicBezTo>
                      <a:pt x="44" y="21"/>
                      <a:pt x="28" y="9"/>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415" name="Google Shape;415;p39"/>
              <p:cNvSpPr/>
              <p:nvPr/>
            </p:nvSpPr>
            <p:spPr>
              <a:xfrm>
                <a:off x="-1361794" y="1089122"/>
                <a:ext cx="21472" cy="12820"/>
              </a:xfrm>
              <a:custGeom>
                <a:avLst/>
                <a:gdLst/>
                <a:ahLst/>
                <a:cxnLst/>
                <a:rect l="l" t="t" r="r" b="b"/>
                <a:pathLst>
                  <a:path w="264" h="251" extrusionOk="0">
                    <a:moveTo>
                      <a:pt x="80" y="0"/>
                    </a:moveTo>
                    <a:cubicBezTo>
                      <a:pt x="70" y="0"/>
                      <a:pt x="60" y="5"/>
                      <a:pt x="50" y="16"/>
                    </a:cubicBezTo>
                    <a:lnTo>
                      <a:pt x="42" y="16"/>
                    </a:lnTo>
                    <a:cubicBezTo>
                      <a:pt x="29" y="12"/>
                      <a:pt x="13" y="8"/>
                      <a:pt x="1" y="8"/>
                    </a:cubicBezTo>
                    <a:lnTo>
                      <a:pt x="1" y="241"/>
                    </a:lnTo>
                    <a:cubicBezTo>
                      <a:pt x="2" y="240"/>
                      <a:pt x="4" y="240"/>
                      <a:pt x="6" y="240"/>
                    </a:cubicBezTo>
                    <a:cubicBezTo>
                      <a:pt x="14" y="240"/>
                      <a:pt x="24" y="251"/>
                      <a:pt x="34" y="251"/>
                    </a:cubicBezTo>
                    <a:cubicBezTo>
                      <a:pt x="38" y="251"/>
                      <a:pt x="42" y="249"/>
                      <a:pt x="46" y="246"/>
                    </a:cubicBezTo>
                    <a:cubicBezTo>
                      <a:pt x="50" y="235"/>
                      <a:pt x="55" y="233"/>
                      <a:pt x="60" y="233"/>
                    </a:cubicBezTo>
                    <a:cubicBezTo>
                      <a:pt x="63" y="233"/>
                      <a:pt x="67" y="234"/>
                      <a:pt x="70" y="234"/>
                    </a:cubicBezTo>
                    <a:cubicBezTo>
                      <a:pt x="72" y="234"/>
                      <a:pt x="73" y="234"/>
                      <a:pt x="74" y="233"/>
                    </a:cubicBezTo>
                    <a:cubicBezTo>
                      <a:pt x="81" y="231"/>
                      <a:pt x="87" y="231"/>
                      <a:pt x="93" y="231"/>
                    </a:cubicBezTo>
                    <a:cubicBezTo>
                      <a:pt x="99" y="231"/>
                      <a:pt x="105" y="231"/>
                      <a:pt x="111" y="229"/>
                    </a:cubicBezTo>
                    <a:cubicBezTo>
                      <a:pt x="128" y="226"/>
                      <a:pt x="144" y="194"/>
                      <a:pt x="161" y="194"/>
                    </a:cubicBezTo>
                    <a:cubicBezTo>
                      <a:pt x="165" y="194"/>
                      <a:pt x="169" y="196"/>
                      <a:pt x="173" y="200"/>
                    </a:cubicBezTo>
                    <a:cubicBezTo>
                      <a:pt x="174" y="202"/>
                      <a:pt x="175" y="202"/>
                      <a:pt x="177" y="202"/>
                    </a:cubicBezTo>
                    <a:cubicBezTo>
                      <a:pt x="179" y="202"/>
                      <a:pt x="182" y="199"/>
                      <a:pt x="185" y="196"/>
                    </a:cubicBezTo>
                    <a:cubicBezTo>
                      <a:pt x="199" y="183"/>
                      <a:pt x="212" y="175"/>
                      <a:pt x="226" y="175"/>
                    </a:cubicBezTo>
                    <a:cubicBezTo>
                      <a:pt x="229" y="175"/>
                      <a:pt x="232" y="175"/>
                      <a:pt x="234" y="176"/>
                    </a:cubicBezTo>
                    <a:cubicBezTo>
                      <a:pt x="235" y="176"/>
                      <a:pt x="236" y="176"/>
                      <a:pt x="236" y="176"/>
                    </a:cubicBezTo>
                    <a:cubicBezTo>
                      <a:pt x="244" y="176"/>
                      <a:pt x="251" y="150"/>
                      <a:pt x="255" y="127"/>
                    </a:cubicBezTo>
                    <a:cubicBezTo>
                      <a:pt x="259" y="102"/>
                      <a:pt x="263" y="77"/>
                      <a:pt x="263" y="53"/>
                    </a:cubicBezTo>
                    <a:cubicBezTo>
                      <a:pt x="251" y="49"/>
                      <a:pt x="243" y="44"/>
                      <a:pt x="234" y="44"/>
                    </a:cubicBezTo>
                    <a:cubicBezTo>
                      <a:pt x="214" y="40"/>
                      <a:pt x="193" y="32"/>
                      <a:pt x="173" y="28"/>
                    </a:cubicBezTo>
                    <a:cubicBezTo>
                      <a:pt x="169" y="28"/>
                      <a:pt x="161" y="32"/>
                      <a:pt x="157" y="32"/>
                    </a:cubicBezTo>
                    <a:cubicBezTo>
                      <a:pt x="153" y="32"/>
                      <a:pt x="150" y="37"/>
                      <a:pt x="147" y="37"/>
                    </a:cubicBezTo>
                    <a:cubicBezTo>
                      <a:pt x="146" y="37"/>
                      <a:pt x="145" y="37"/>
                      <a:pt x="144" y="36"/>
                    </a:cubicBezTo>
                    <a:cubicBezTo>
                      <a:pt x="123" y="17"/>
                      <a:pt x="101"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416" name="Google Shape;416;p39"/>
              <p:cNvSpPr/>
              <p:nvPr/>
            </p:nvSpPr>
            <p:spPr>
              <a:xfrm>
                <a:off x="-1361794" y="1195664"/>
                <a:ext cx="50509" cy="13739"/>
              </a:xfrm>
              <a:custGeom>
                <a:avLst/>
                <a:gdLst/>
                <a:ahLst/>
                <a:cxnLst/>
                <a:rect l="l" t="t" r="r" b="b"/>
                <a:pathLst>
                  <a:path w="621" h="269" extrusionOk="0">
                    <a:moveTo>
                      <a:pt x="29" y="1"/>
                    </a:moveTo>
                    <a:cubicBezTo>
                      <a:pt x="19" y="1"/>
                      <a:pt x="9" y="3"/>
                      <a:pt x="1" y="6"/>
                    </a:cubicBezTo>
                    <a:lnTo>
                      <a:pt x="1" y="260"/>
                    </a:lnTo>
                    <a:cubicBezTo>
                      <a:pt x="9" y="260"/>
                      <a:pt x="17" y="256"/>
                      <a:pt x="25" y="248"/>
                    </a:cubicBezTo>
                    <a:cubicBezTo>
                      <a:pt x="33" y="230"/>
                      <a:pt x="41" y="224"/>
                      <a:pt x="48" y="224"/>
                    </a:cubicBezTo>
                    <a:cubicBezTo>
                      <a:pt x="65" y="224"/>
                      <a:pt x="81" y="257"/>
                      <a:pt x="102" y="257"/>
                    </a:cubicBezTo>
                    <a:cubicBezTo>
                      <a:pt x="104" y="257"/>
                      <a:pt x="106" y="257"/>
                      <a:pt x="107" y="256"/>
                    </a:cubicBezTo>
                    <a:cubicBezTo>
                      <a:pt x="109" y="256"/>
                      <a:pt x="111" y="256"/>
                      <a:pt x="113" y="256"/>
                    </a:cubicBezTo>
                    <a:cubicBezTo>
                      <a:pt x="134" y="256"/>
                      <a:pt x="152" y="268"/>
                      <a:pt x="171" y="268"/>
                    </a:cubicBezTo>
                    <a:cubicBezTo>
                      <a:pt x="180" y="268"/>
                      <a:pt x="189" y="265"/>
                      <a:pt x="198" y="256"/>
                    </a:cubicBezTo>
                    <a:cubicBezTo>
                      <a:pt x="214" y="244"/>
                      <a:pt x="234" y="236"/>
                      <a:pt x="255" y="228"/>
                    </a:cubicBezTo>
                    <a:cubicBezTo>
                      <a:pt x="256" y="227"/>
                      <a:pt x="257" y="227"/>
                      <a:pt x="258" y="227"/>
                    </a:cubicBezTo>
                    <a:cubicBezTo>
                      <a:pt x="271" y="227"/>
                      <a:pt x="284" y="241"/>
                      <a:pt x="297" y="241"/>
                    </a:cubicBezTo>
                    <a:cubicBezTo>
                      <a:pt x="304" y="241"/>
                      <a:pt x="310" y="238"/>
                      <a:pt x="317" y="228"/>
                    </a:cubicBezTo>
                    <a:cubicBezTo>
                      <a:pt x="317" y="228"/>
                      <a:pt x="321" y="236"/>
                      <a:pt x="321" y="240"/>
                    </a:cubicBezTo>
                    <a:cubicBezTo>
                      <a:pt x="332" y="258"/>
                      <a:pt x="345" y="264"/>
                      <a:pt x="357" y="264"/>
                    </a:cubicBezTo>
                    <a:cubicBezTo>
                      <a:pt x="367" y="264"/>
                      <a:pt x="377" y="260"/>
                      <a:pt x="386" y="256"/>
                    </a:cubicBezTo>
                    <a:cubicBezTo>
                      <a:pt x="399" y="248"/>
                      <a:pt x="411" y="236"/>
                      <a:pt x="423" y="232"/>
                    </a:cubicBezTo>
                    <a:cubicBezTo>
                      <a:pt x="436" y="223"/>
                      <a:pt x="440" y="232"/>
                      <a:pt x="448" y="219"/>
                    </a:cubicBezTo>
                    <a:cubicBezTo>
                      <a:pt x="453" y="212"/>
                      <a:pt x="462" y="200"/>
                      <a:pt x="472" y="200"/>
                    </a:cubicBezTo>
                    <a:cubicBezTo>
                      <a:pt x="478" y="200"/>
                      <a:pt x="484" y="205"/>
                      <a:pt x="489" y="219"/>
                    </a:cubicBezTo>
                    <a:cubicBezTo>
                      <a:pt x="503" y="205"/>
                      <a:pt x="519" y="199"/>
                      <a:pt x="535" y="199"/>
                    </a:cubicBezTo>
                    <a:cubicBezTo>
                      <a:pt x="543" y="199"/>
                      <a:pt x="551" y="200"/>
                      <a:pt x="559" y="203"/>
                    </a:cubicBezTo>
                    <a:cubicBezTo>
                      <a:pt x="560" y="203"/>
                      <a:pt x="561" y="204"/>
                      <a:pt x="563" y="204"/>
                    </a:cubicBezTo>
                    <a:cubicBezTo>
                      <a:pt x="573" y="204"/>
                      <a:pt x="581" y="191"/>
                      <a:pt x="591" y="191"/>
                    </a:cubicBezTo>
                    <a:cubicBezTo>
                      <a:pt x="600" y="191"/>
                      <a:pt x="612" y="174"/>
                      <a:pt x="620" y="109"/>
                    </a:cubicBezTo>
                    <a:cubicBezTo>
                      <a:pt x="612" y="35"/>
                      <a:pt x="600" y="35"/>
                      <a:pt x="587" y="35"/>
                    </a:cubicBezTo>
                    <a:cubicBezTo>
                      <a:pt x="563" y="35"/>
                      <a:pt x="534" y="35"/>
                      <a:pt x="505" y="55"/>
                    </a:cubicBezTo>
                    <a:cubicBezTo>
                      <a:pt x="499" y="61"/>
                      <a:pt x="491" y="65"/>
                      <a:pt x="484" y="65"/>
                    </a:cubicBezTo>
                    <a:cubicBezTo>
                      <a:pt x="481" y="65"/>
                      <a:pt x="479" y="65"/>
                      <a:pt x="477" y="63"/>
                    </a:cubicBezTo>
                    <a:cubicBezTo>
                      <a:pt x="472" y="64"/>
                      <a:pt x="467" y="64"/>
                      <a:pt x="463" y="64"/>
                    </a:cubicBezTo>
                    <a:cubicBezTo>
                      <a:pt x="432" y="64"/>
                      <a:pt x="402" y="51"/>
                      <a:pt x="372" y="51"/>
                    </a:cubicBezTo>
                    <a:cubicBezTo>
                      <a:pt x="353" y="51"/>
                      <a:pt x="335" y="56"/>
                      <a:pt x="317" y="72"/>
                    </a:cubicBezTo>
                    <a:cubicBezTo>
                      <a:pt x="315" y="73"/>
                      <a:pt x="314" y="73"/>
                      <a:pt x="312" y="73"/>
                    </a:cubicBezTo>
                    <a:cubicBezTo>
                      <a:pt x="309" y="73"/>
                      <a:pt x="306" y="72"/>
                      <a:pt x="300" y="72"/>
                    </a:cubicBezTo>
                    <a:cubicBezTo>
                      <a:pt x="276" y="59"/>
                      <a:pt x="251" y="68"/>
                      <a:pt x="226" y="55"/>
                    </a:cubicBezTo>
                    <a:cubicBezTo>
                      <a:pt x="202" y="43"/>
                      <a:pt x="173" y="35"/>
                      <a:pt x="148" y="27"/>
                    </a:cubicBezTo>
                    <a:cubicBezTo>
                      <a:pt x="140" y="24"/>
                      <a:pt x="131" y="23"/>
                      <a:pt x="123" y="23"/>
                    </a:cubicBezTo>
                    <a:cubicBezTo>
                      <a:pt x="118" y="23"/>
                      <a:pt x="114" y="23"/>
                      <a:pt x="109" y="23"/>
                    </a:cubicBezTo>
                    <a:cubicBezTo>
                      <a:pt x="96" y="23"/>
                      <a:pt x="83" y="22"/>
                      <a:pt x="70" y="14"/>
                    </a:cubicBezTo>
                    <a:cubicBezTo>
                      <a:pt x="58" y="5"/>
                      <a:pt x="43"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417" name="Google Shape;417;p39"/>
              <p:cNvSpPr/>
              <p:nvPr/>
            </p:nvSpPr>
            <p:spPr>
              <a:xfrm>
                <a:off x="-1361794" y="1168646"/>
                <a:ext cx="61489" cy="14607"/>
              </a:xfrm>
              <a:custGeom>
                <a:avLst/>
                <a:gdLst/>
                <a:ahLst/>
                <a:cxnLst/>
                <a:rect l="l" t="t" r="r" b="b"/>
                <a:pathLst>
                  <a:path w="756" h="286" extrusionOk="0">
                    <a:moveTo>
                      <a:pt x="33" y="0"/>
                    </a:moveTo>
                    <a:cubicBezTo>
                      <a:pt x="25" y="0"/>
                      <a:pt x="17" y="2"/>
                      <a:pt x="9" y="6"/>
                    </a:cubicBezTo>
                    <a:cubicBezTo>
                      <a:pt x="5" y="6"/>
                      <a:pt x="1" y="6"/>
                      <a:pt x="1" y="10"/>
                    </a:cubicBezTo>
                    <a:lnTo>
                      <a:pt x="1" y="277"/>
                    </a:lnTo>
                    <a:cubicBezTo>
                      <a:pt x="9" y="277"/>
                      <a:pt x="17" y="281"/>
                      <a:pt x="25" y="285"/>
                    </a:cubicBezTo>
                    <a:cubicBezTo>
                      <a:pt x="26" y="285"/>
                      <a:pt x="27" y="285"/>
                      <a:pt x="28" y="285"/>
                    </a:cubicBezTo>
                    <a:cubicBezTo>
                      <a:pt x="34" y="285"/>
                      <a:pt x="38" y="272"/>
                      <a:pt x="46" y="272"/>
                    </a:cubicBezTo>
                    <a:cubicBezTo>
                      <a:pt x="55" y="268"/>
                      <a:pt x="65" y="266"/>
                      <a:pt x="75" y="266"/>
                    </a:cubicBezTo>
                    <a:cubicBezTo>
                      <a:pt x="83" y="266"/>
                      <a:pt x="91" y="267"/>
                      <a:pt x="99" y="268"/>
                    </a:cubicBezTo>
                    <a:cubicBezTo>
                      <a:pt x="124" y="277"/>
                      <a:pt x="148" y="281"/>
                      <a:pt x="173" y="281"/>
                    </a:cubicBezTo>
                    <a:cubicBezTo>
                      <a:pt x="222" y="277"/>
                      <a:pt x="271" y="264"/>
                      <a:pt x="321" y="256"/>
                    </a:cubicBezTo>
                    <a:cubicBezTo>
                      <a:pt x="345" y="252"/>
                      <a:pt x="370" y="252"/>
                      <a:pt x="394" y="248"/>
                    </a:cubicBezTo>
                    <a:cubicBezTo>
                      <a:pt x="411" y="248"/>
                      <a:pt x="423" y="240"/>
                      <a:pt x="431" y="227"/>
                    </a:cubicBezTo>
                    <a:cubicBezTo>
                      <a:pt x="443" y="206"/>
                      <a:pt x="453" y="201"/>
                      <a:pt x="464" y="201"/>
                    </a:cubicBezTo>
                    <a:cubicBezTo>
                      <a:pt x="468" y="201"/>
                      <a:pt x="472" y="202"/>
                      <a:pt x="477" y="203"/>
                    </a:cubicBezTo>
                    <a:cubicBezTo>
                      <a:pt x="493" y="207"/>
                      <a:pt x="497" y="207"/>
                      <a:pt x="509" y="207"/>
                    </a:cubicBezTo>
                    <a:cubicBezTo>
                      <a:pt x="518" y="211"/>
                      <a:pt x="530" y="207"/>
                      <a:pt x="542" y="219"/>
                    </a:cubicBezTo>
                    <a:cubicBezTo>
                      <a:pt x="548" y="225"/>
                      <a:pt x="553" y="229"/>
                      <a:pt x="557" y="229"/>
                    </a:cubicBezTo>
                    <a:cubicBezTo>
                      <a:pt x="562" y="229"/>
                      <a:pt x="567" y="224"/>
                      <a:pt x="571" y="211"/>
                    </a:cubicBezTo>
                    <a:cubicBezTo>
                      <a:pt x="571" y="208"/>
                      <a:pt x="576" y="202"/>
                      <a:pt x="578" y="202"/>
                    </a:cubicBezTo>
                    <a:cubicBezTo>
                      <a:pt x="579" y="202"/>
                      <a:pt x="579" y="202"/>
                      <a:pt x="579" y="203"/>
                    </a:cubicBezTo>
                    <a:cubicBezTo>
                      <a:pt x="588" y="211"/>
                      <a:pt x="597" y="214"/>
                      <a:pt x="607" y="214"/>
                    </a:cubicBezTo>
                    <a:cubicBezTo>
                      <a:pt x="620" y="214"/>
                      <a:pt x="633" y="209"/>
                      <a:pt x="645" y="207"/>
                    </a:cubicBezTo>
                    <a:cubicBezTo>
                      <a:pt x="657" y="203"/>
                      <a:pt x="665" y="199"/>
                      <a:pt x="678" y="190"/>
                    </a:cubicBezTo>
                    <a:cubicBezTo>
                      <a:pt x="686" y="185"/>
                      <a:pt x="693" y="178"/>
                      <a:pt x="702" y="178"/>
                    </a:cubicBezTo>
                    <a:cubicBezTo>
                      <a:pt x="707" y="178"/>
                      <a:pt x="713" y="180"/>
                      <a:pt x="719" y="186"/>
                    </a:cubicBezTo>
                    <a:cubicBezTo>
                      <a:pt x="723" y="193"/>
                      <a:pt x="726" y="196"/>
                      <a:pt x="730" y="196"/>
                    </a:cubicBezTo>
                    <a:cubicBezTo>
                      <a:pt x="739" y="196"/>
                      <a:pt x="747" y="179"/>
                      <a:pt x="756" y="137"/>
                    </a:cubicBezTo>
                    <a:cubicBezTo>
                      <a:pt x="743" y="80"/>
                      <a:pt x="731" y="67"/>
                      <a:pt x="719" y="67"/>
                    </a:cubicBezTo>
                    <a:cubicBezTo>
                      <a:pt x="714" y="68"/>
                      <a:pt x="710" y="68"/>
                      <a:pt x="705" y="68"/>
                    </a:cubicBezTo>
                    <a:cubicBezTo>
                      <a:pt x="686" y="68"/>
                      <a:pt x="666" y="65"/>
                      <a:pt x="647" y="65"/>
                    </a:cubicBezTo>
                    <a:cubicBezTo>
                      <a:pt x="625" y="65"/>
                      <a:pt x="604" y="68"/>
                      <a:pt x="583" y="84"/>
                    </a:cubicBezTo>
                    <a:cubicBezTo>
                      <a:pt x="575" y="90"/>
                      <a:pt x="567" y="92"/>
                      <a:pt x="558" y="92"/>
                    </a:cubicBezTo>
                    <a:cubicBezTo>
                      <a:pt x="538" y="92"/>
                      <a:pt x="518" y="78"/>
                      <a:pt x="497" y="75"/>
                    </a:cubicBezTo>
                    <a:cubicBezTo>
                      <a:pt x="485" y="71"/>
                      <a:pt x="472" y="67"/>
                      <a:pt x="456" y="67"/>
                    </a:cubicBezTo>
                    <a:cubicBezTo>
                      <a:pt x="423" y="67"/>
                      <a:pt x="386" y="75"/>
                      <a:pt x="353" y="75"/>
                    </a:cubicBezTo>
                    <a:cubicBezTo>
                      <a:pt x="340" y="74"/>
                      <a:pt x="326" y="73"/>
                      <a:pt x="312" y="73"/>
                    </a:cubicBezTo>
                    <a:cubicBezTo>
                      <a:pt x="293" y="73"/>
                      <a:pt x="273" y="75"/>
                      <a:pt x="251" y="80"/>
                    </a:cubicBezTo>
                    <a:cubicBezTo>
                      <a:pt x="234" y="80"/>
                      <a:pt x="222" y="80"/>
                      <a:pt x="206" y="75"/>
                    </a:cubicBezTo>
                    <a:cubicBezTo>
                      <a:pt x="198" y="71"/>
                      <a:pt x="193" y="71"/>
                      <a:pt x="185" y="67"/>
                    </a:cubicBezTo>
                    <a:cubicBezTo>
                      <a:pt x="161" y="67"/>
                      <a:pt x="140" y="55"/>
                      <a:pt x="120" y="43"/>
                    </a:cubicBezTo>
                    <a:cubicBezTo>
                      <a:pt x="91" y="20"/>
                      <a:pt x="62"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418" name="Google Shape;418;p39"/>
              <p:cNvSpPr/>
              <p:nvPr/>
            </p:nvSpPr>
            <p:spPr>
              <a:xfrm>
                <a:off x="-1361794" y="1142087"/>
                <a:ext cx="55470" cy="13892"/>
              </a:xfrm>
              <a:custGeom>
                <a:avLst/>
                <a:gdLst/>
                <a:ahLst/>
                <a:cxnLst/>
                <a:rect l="l" t="t" r="r" b="b"/>
                <a:pathLst>
                  <a:path w="682" h="272" extrusionOk="0">
                    <a:moveTo>
                      <a:pt x="1" y="0"/>
                    </a:moveTo>
                    <a:lnTo>
                      <a:pt x="1" y="271"/>
                    </a:lnTo>
                    <a:cubicBezTo>
                      <a:pt x="17" y="271"/>
                      <a:pt x="33" y="263"/>
                      <a:pt x="42" y="247"/>
                    </a:cubicBezTo>
                    <a:cubicBezTo>
                      <a:pt x="54" y="222"/>
                      <a:pt x="62" y="214"/>
                      <a:pt x="74" y="214"/>
                    </a:cubicBezTo>
                    <a:cubicBezTo>
                      <a:pt x="87" y="218"/>
                      <a:pt x="111" y="234"/>
                      <a:pt x="128" y="238"/>
                    </a:cubicBezTo>
                    <a:cubicBezTo>
                      <a:pt x="144" y="247"/>
                      <a:pt x="173" y="255"/>
                      <a:pt x="193" y="263"/>
                    </a:cubicBezTo>
                    <a:cubicBezTo>
                      <a:pt x="198" y="265"/>
                      <a:pt x="203" y="267"/>
                      <a:pt x="208" y="267"/>
                    </a:cubicBezTo>
                    <a:cubicBezTo>
                      <a:pt x="216" y="267"/>
                      <a:pt x="224" y="261"/>
                      <a:pt x="234" y="238"/>
                    </a:cubicBezTo>
                    <a:cubicBezTo>
                      <a:pt x="234" y="231"/>
                      <a:pt x="238" y="228"/>
                      <a:pt x="241" y="228"/>
                    </a:cubicBezTo>
                    <a:cubicBezTo>
                      <a:pt x="243" y="228"/>
                      <a:pt x="245" y="229"/>
                      <a:pt x="247" y="230"/>
                    </a:cubicBezTo>
                    <a:cubicBezTo>
                      <a:pt x="250" y="235"/>
                      <a:pt x="254" y="238"/>
                      <a:pt x="259" y="238"/>
                    </a:cubicBezTo>
                    <a:cubicBezTo>
                      <a:pt x="265" y="238"/>
                      <a:pt x="272" y="233"/>
                      <a:pt x="280" y="226"/>
                    </a:cubicBezTo>
                    <a:cubicBezTo>
                      <a:pt x="284" y="220"/>
                      <a:pt x="288" y="219"/>
                      <a:pt x="292" y="219"/>
                    </a:cubicBezTo>
                    <a:cubicBezTo>
                      <a:pt x="294" y="219"/>
                      <a:pt x="296" y="219"/>
                      <a:pt x="298" y="219"/>
                    </a:cubicBezTo>
                    <a:cubicBezTo>
                      <a:pt x="300" y="219"/>
                      <a:pt x="302" y="219"/>
                      <a:pt x="304" y="218"/>
                    </a:cubicBezTo>
                    <a:cubicBezTo>
                      <a:pt x="325" y="218"/>
                      <a:pt x="353" y="218"/>
                      <a:pt x="374" y="214"/>
                    </a:cubicBezTo>
                    <a:cubicBezTo>
                      <a:pt x="394" y="210"/>
                      <a:pt x="415" y="206"/>
                      <a:pt x="436" y="206"/>
                    </a:cubicBezTo>
                    <a:cubicBezTo>
                      <a:pt x="438" y="206"/>
                      <a:pt x="441" y="207"/>
                      <a:pt x="444" y="207"/>
                    </a:cubicBezTo>
                    <a:cubicBezTo>
                      <a:pt x="456" y="207"/>
                      <a:pt x="466" y="197"/>
                      <a:pt x="477" y="156"/>
                    </a:cubicBezTo>
                    <a:cubicBezTo>
                      <a:pt x="482" y="192"/>
                      <a:pt x="490" y="204"/>
                      <a:pt x="498" y="204"/>
                    </a:cubicBezTo>
                    <a:cubicBezTo>
                      <a:pt x="501" y="204"/>
                      <a:pt x="505" y="201"/>
                      <a:pt x="509" y="197"/>
                    </a:cubicBezTo>
                    <a:cubicBezTo>
                      <a:pt x="518" y="189"/>
                      <a:pt x="521" y="182"/>
                      <a:pt x="523" y="182"/>
                    </a:cubicBezTo>
                    <a:cubicBezTo>
                      <a:pt x="524" y="182"/>
                      <a:pt x="525" y="183"/>
                      <a:pt x="526" y="185"/>
                    </a:cubicBezTo>
                    <a:cubicBezTo>
                      <a:pt x="531" y="203"/>
                      <a:pt x="538" y="209"/>
                      <a:pt x="544" y="209"/>
                    </a:cubicBezTo>
                    <a:cubicBezTo>
                      <a:pt x="552" y="209"/>
                      <a:pt x="560" y="200"/>
                      <a:pt x="567" y="193"/>
                    </a:cubicBezTo>
                    <a:cubicBezTo>
                      <a:pt x="572" y="188"/>
                      <a:pt x="576" y="187"/>
                      <a:pt x="579" y="187"/>
                    </a:cubicBezTo>
                    <a:cubicBezTo>
                      <a:pt x="584" y="187"/>
                      <a:pt x="588" y="191"/>
                      <a:pt x="591" y="191"/>
                    </a:cubicBezTo>
                    <a:cubicBezTo>
                      <a:pt x="593" y="191"/>
                      <a:pt x="594" y="191"/>
                      <a:pt x="596" y="189"/>
                    </a:cubicBezTo>
                    <a:cubicBezTo>
                      <a:pt x="602" y="183"/>
                      <a:pt x="610" y="180"/>
                      <a:pt x="619" y="180"/>
                    </a:cubicBezTo>
                    <a:cubicBezTo>
                      <a:pt x="627" y="180"/>
                      <a:pt x="637" y="183"/>
                      <a:pt x="645" y="189"/>
                    </a:cubicBezTo>
                    <a:cubicBezTo>
                      <a:pt x="647" y="191"/>
                      <a:pt x="650" y="192"/>
                      <a:pt x="654" y="192"/>
                    </a:cubicBezTo>
                    <a:cubicBezTo>
                      <a:pt x="657" y="192"/>
                      <a:pt x="661" y="191"/>
                      <a:pt x="665" y="189"/>
                    </a:cubicBezTo>
                    <a:cubicBezTo>
                      <a:pt x="669" y="189"/>
                      <a:pt x="674" y="185"/>
                      <a:pt x="678" y="173"/>
                    </a:cubicBezTo>
                    <a:cubicBezTo>
                      <a:pt x="682" y="156"/>
                      <a:pt x="682" y="140"/>
                      <a:pt x="682" y="124"/>
                    </a:cubicBezTo>
                    <a:cubicBezTo>
                      <a:pt x="682" y="107"/>
                      <a:pt x="682" y="91"/>
                      <a:pt x="678" y="78"/>
                    </a:cubicBezTo>
                    <a:cubicBezTo>
                      <a:pt x="669" y="62"/>
                      <a:pt x="661" y="54"/>
                      <a:pt x="653" y="54"/>
                    </a:cubicBezTo>
                    <a:cubicBezTo>
                      <a:pt x="604" y="54"/>
                      <a:pt x="559" y="54"/>
                      <a:pt x="513" y="58"/>
                    </a:cubicBezTo>
                    <a:cubicBezTo>
                      <a:pt x="511" y="57"/>
                      <a:pt x="509" y="57"/>
                      <a:pt x="507" y="57"/>
                    </a:cubicBezTo>
                    <a:cubicBezTo>
                      <a:pt x="493" y="57"/>
                      <a:pt x="481" y="68"/>
                      <a:pt x="481" y="83"/>
                    </a:cubicBezTo>
                    <a:cubicBezTo>
                      <a:pt x="478" y="88"/>
                      <a:pt x="476" y="91"/>
                      <a:pt x="474" y="91"/>
                    </a:cubicBezTo>
                    <a:cubicBezTo>
                      <a:pt x="466" y="91"/>
                      <a:pt x="460" y="52"/>
                      <a:pt x="451" y="52"/>
                    </a:cubicBezTo>
                    <a:cubicBezTo>
                      <a:pt x="450" y="52"/>
                      <a:pt x="449" y="52"/>
                      <a:pt x="448" y="54"/>
                    </a:cubicBezTo>
                    <a:lnTo>
                      <a:pt x="386" y="54"/>
                    </a:lnTo>
                    <a:lnTo>
                      <a:pt x="247" y="50"/>
                    </a:lnTo>
                    <a:cubicBezTo>
                      <a:pt x="237" y="48"/>
                      <a:pt x="225" y="47"/>
                      <a:pt x="213" y="47"/>
                    </a:cubicBezTo>
                    <a:cubicBezTo>
                      <a:pt x="202" y="47"/>
                      <a:pt x="189" y="48"/>
                      <a:pt x="177" y="50"/>
                    </a:cubicBezTo>
                    <a:cubicBezTo>
                      <a:pt x="174" y="50"/>
                      <a:pt x="171" y="51"/>
                      <a:pt x="168" y="51"/>
                    </a:cubicBezTo>
                    <a:cubicBezTo>
                      <a:pt x="154" y="51"/>
                      <a:pt x="138" y="43"/>
                      <a:pt x="128" y="33"/>
                    </a:cubicBezTo>
                    <a:cubicBezTo>
                      <a:pt x="120" y="21"/>
                      <a:pt x="107" y="13"/>
                      <a:pt x="91" y="9"/>
                    </a:cubicBezTo>
                    <a:cubicBezTo>
                      <a:pt x="80" y="3"/>
                      <a:pt x="70" y="1"/>
                      <a:pt x="59" y="1"/>
                    </a:cubicBezTo>
                    <a:cubicBezTo>
                      <a:pt x="47" y="1"/>
                      <a:pt x="35" y="3"/>
                      <a:pt x="22" y="3"/>
                    </a:cubicBezTo>
                    <a:cubicBezTo>
                      <a:pt x="15" y="3"/>
                      <a:pt x="8" y="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419" name="Google Shape;419;p39"/>
              <p:cNvSpPr/>
              <p:nvPr/>
            </p:nvSpPr>
            <p:spPr>
              <a:xfrm>
                <a:off x="-1361794" y="1036259"/>
                <a:ext cx="14803" cy="12616"/>
              </a:xfrm>
              <a:custGeom>
                <a:avLst/>
                <a:gdLst/>
                <a:ahLst/>
                <a:cxnLst/>
                <a:rect l="l" t="t" r="r" b="b"/>
                <a:pathLst>
                  <a:path w="182" h="247" extrusionOk="0">
                    <a:moveTo>
                      <a:pt x="1" y="0"/>
                    </a:moveTo>
                    <a:lnTo>
                      <a:pt x="1" y="247"/>
                    </a:lnTo>
                    <a:cubicBezTo>
                      <a:pt x="5" y="247"/>
                      <a:pt x="9" y="242"/>
                      <a:pt x="13" y="238"/>
                    </a:cubicBezTo>
                    <a:cubicBezTo>
                      <a:pt x="15" y="229"/>
                      <a:pt x="19" y="226"/>
                      <a:pt x="23" y="226"/>
                    </a:cubicBezTo>
                    <a:cubicBezTo>
                      <a:pt x="32" y="226"/>
                      <a:pt x="42" y="239"/>
                      <a:pt x="48" y="239"/>
                    </a:cubicBezTo>
                    <a:cubicBezTo>
                      <a:pt x="49" y="239"/>
                      <a:pt x="49" y="239"/>
                      <a:pt x="50" y="238"/>
                    </a:cubicBezTo>
                    <a:cubicBezTo>
                      <a:pt x="69" y="231"/>
                      <a:pt x="85" y="201"/>
                      <a:pt x="104" y="201"/>
                    </a:cubicBezTo>
                    <a:cubicBezTo>
                      <a:pt x="105" y="201"/>
                      <a:pt x="106" y="201"/>
                      <a:pt x="107" y="201"/>
                    </a:cubicBezTo>
                    <a:cubicBezTo>
                      <a:pt x="110" y="202"/>
                      <a:pt x="112" y="203"/>
                      <a:pt x="115" y="203"/>
                    </a:cubicBezTo>
                    <a:cubicBezTo>
                      <a:pt x="127" y="203"/>
                      <a:pt x="136" y="192"/>
                      <a:pt x="148" y="192"/>
                    </a:cubicBezTo>
                    <a:cubicBezTo>
                      <a:pt x="152" y="192"/>
                      <a:pt x="156" y="194"/>
                      <a:pt x="161" y="197"/>
                    </a:cubicBezTo>
                    <a:cubicBezTo>
                      <a:pt x="161" y="198"/>
                      <a:pt x="162" y="198"/>
                      <a:pt x="163" y="198"/>
                    </a:cubicBezTo>
                    <a:cubicBezTo>
                      <a:pt x="170" y="198"/>
                      <a:pt x="177" y="156"/>
                      <a:pt x="177" y="111"/>
                    </a:cubicBezTo>
                    <a:cubicBezTo>
                      <a:pt x="181" y="86"/>
                      <a:pt x="177" y="58"/>
                      <a:pt x="161" y="37"/>
                    </a:cubicBezTo>
                    <a:lnTo>
                      <a:pt x="157" y="37"/>
                    </a:lnTo>
                    <a:lnTo>
                      <a:pt x="103" y="13"/>
                    </a:lnTo>
                    <a:cubicBezTo>
                      <a:pt x="99" y="13"/>
                      <a:pt x="95" y="4"/>
                      <a:pt x="91" y="4"/>
                    </a:cubicBezTo>
                    <a:lnTo>
                      <a:pt x="13" y="4"/>
                    </a:lnTo>
                    <a:cubicBezTo>
                      <a:pt x="13" y="0"/>
                      <a:pt x="5"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420" name="Google Shape;420;p39"/>
              <p:cNvSpPr/>
              <p:nvPr/>
            </p:nvSpPr>
            <p:spPr>
              <a:xfrm>
                <a:off x="-1361794" y="1301492"/>
                <a:ext cx="71168" cy="15833"/>
              </a:xfrm>
              <a:custGeom>
                <a:avLst/>
                <a:gdLst/>
                <a:ahLst/>
                <a:cxnLst/>
                <a:rect l="l" t="t" r="r" b="b"/>
                <a:pathLst>
                  <a:path w="875" h="310" extrusionOk="0">
                    <a:moveTo>
                      <a:pt x="9" y="0"/>
                    </a:moveTo>
                    <a:cubicBezTo>
                      <a:pt x="6" y="0"/>
                      <a:pt x="3" y="2"/>
                      <a:pt x="1" y="6"/>
                    </a:cubicBezTo>
                    <a:lnTo>
                      <a:pt x="1" y="302"/>
                    </a:lnTo>
                    <a:cubicBezTo>
                      <a:pt x="5" y="306"/>
                      <a:pt x="9" y="306"/>
                      <a:pt x="13" y="310"/>
                    </a:cubicBezTo>
                    <a:cubicBezTo>
                      <a:pt x="42" y="263"/>
                      <a:pt x="71" y="248"/>
                      <a:pt x="97" y="248"/>
                    </a:cubicBezTo>
                    <a:cubicBezTo>
                      <a:pt x="101" y="248"/>
                      <a:pt x="104" y="248"/>
                      <a:pt x="107" y="248"/>
                    </a:cubicBezTo>
                    <a:lnTo>
                      <a:pt x="144" y="248"/>
                    </a:lnTo>
                    <a:cubicBezTo>
                      <a:pt x="147" y="248"/>
                      <a:pt x="151" y="245"/>
                      <a:pt x="155" y="245"/>
                    </a:cubicBezTo>
                    <a:cubicBezTo>
                      <a:pt x="157" y="245"/>
                      <a:pt x="159" y="246"/>
                      <a:pt x="161" y="248"/>
                    </a:cubicBezTo>
                    <a:cubicBezTo>
                      <a:pt x="166" y="256"/>
                      <a:pt x="172" y="259"/>
                      <a:pt x="178" y="259"/>
                    </a:cubicBezTo>
                    <a:cubicBezTo>
                      <a:pt x="184" y="259"/>
                      <a:pt x="191" y="255"/>
                      <a:pt x="198" y="248"/>
                    </a:cubicBezTo>
                    <a:cubicBezTo>
                      <a:pt x="210" y="232"/>
                      <a:pt x="226" y="240"/>
                      <a:pt x="239" y="236"/>
                    </a:cubicBezTo>
                    <a:cubicBezTo>
                      <a:pt x="267" y="228"/>
                      <a:pt x="296" y="228"/>
                      <a:pt x="321" y="228"/>
                    </a:cubicBezTo>
                    <a:cubicBezTo>
                      <a:pt x="333" y="228"/>
                      <a:pt x="341" y="211"/>
                      <a:pt x="349" y="203"/>
                    </a:cubicBezTo>
                    <a:cubicBezTo>
                      <a:pt x="358" y="195"/>
                      <a:pt x="362" y="191"/>
                      <a:pt x="370" y="187"/>
                    </a:cubicBezTo>
                    <a:cubicBezTo>
                      <a:pt x="380" y="185"/>
                      <a:pt x="391" y="184"/>
                      <a:pt x="402" y="184"/>
                    </a:cubicBezTo>
                    <a:cubicBezTo>
                      <a:pt x="434" y="184"/>
                      <a:pt x="466" y="192"/>
                      <a:pt x="493" y="207"/>
                    </a:cubicBezTo>
                    <a:cubicBezTo>
                      <a:pt x="522" y="215"/>
                      <a:pt x="555" y="224"/>
                      <a:pt x="587" y="224"/>
                    </a:cubicBezTo>
                    <a:cubicBezTo>
                      <a:pt x="628" y="224"/>
                      <a:pt x="665" y="220"/>
                      <a:pt x="706" y="215"/>
                    </a:cubicBezTo>
                    <a:cubicBezTo>
                      <a:pt x="733" y="213"/>
                      <a:pt x="759" y="199"/>
                      <a:pt x="787" y="199"/>
                    </a:cubicBezTo>
                    <a:cubicBezTo>
                      <a:pt x="798" y="199"/>
                      <a:pt x="809" y="201"/>
                      <a:pt x="821" y="207"/>
                    </a:cubicBezTo>
                    <a:lnTo>
                      <a:pt x="846" y="207"/>
                    </a:lnTo>
                    <a:cubicBezTo>
                      <a:pt x="854" y="207"/>
                      <a:pt x="866" y="183"/>
                      <a:pt x="875" y="133"/>
                    </a:cubicBezTo>
                    <a:cubicBezTo>
                      <a:pt x="866" y="97"/>
                      <a:pt x="858" y="91"/>
                      <a:pt x="851" y="91"/>
                    </a:cubicBezTo>
                    <a:cubicBezTo>
                      <a:pt x="847" y="91"/>
                      <a:pt x="844" y="92"/>
                      <a:pt x="842" y="92"/>
                    </a:cubicBezTo>
                    <a:lnTo>
                      <a:pt x="731" y="92"/>
                    </a:lnTo>
                    <a:cubicBezTo>
                      <a:pt x="715" y="92"/>
                      <a:pt x="702" y="80"/>
                      <a:pt x="690" y="80"/>
                    </a:cubicBezTo>
                    <a:cubicBezTo>
                      <a:pt x="674" y="80"/>
                      <a:pt x="649" y="92"/>
                      <a:pt x="632" y="92"/>
                    </a:cubicBezTo>
                    <a:cubicBezTo>
                      <a:pt x="604" y="92"/>
                      <a:pt x="579" y="92"/>
                      <a:pt x="555" y="84"/>
                    </a:cubicBezTo>
                    <a:cubicBezTo>
                      <a:pt x="530" y="80"/>
                      <a:pt x="501" y="60"/>
                      <a:pt x="481" y="51"/>
                    </a:cubicBezTo>
                    <a:cubicBezTo>
                      <a:pt x="477" y="51"/>
                      <a:pt x="474" y="50"/>
                      <a:pt x="471" y="50"/>
                    </a:cubicBezTo>
                    <a:cubicBezTo>
                      <a:pt x="462" y="50"/>
                      <a:pt x="453" y="53"/>
                      <a:pt x="445" y="53"/>
                    </a:cubicBezTo>
                    <a:cubicBezTo>
                      <a:pt x="439" y="53"/>
                      <a:pt x="433" y="52"/>
                      <a:pt x="427" y="47"/>
                    </a:cubicBezTo>
                    <a:cubicBezTo>
                      <a:pt x="419" y="43"/>
                      <a:pt x="411" y="42"/>
                      <a:pt x="403" y="42"/>
                    </a:cubicBezTo>
                    <a:cubicBezTo>
                      <a:pt x="378" y="42"/>
                      <a:pt x="354" y="56"/>
                      <a:pt x="329" y="60"/>
                    </a:cubicBezTo>
                    <a:cubicBezTo>
                      <a:pt x="297" y="62"/>
                      <a:pt x="267" y="79"/>
                      <a:pt x="236" y="79"/>
                    </a:cubicBezTo>
                    <a:cubicBezTo>
                      <a:pt x="219" y="79"/>
                      <a:pt x="202" y="74"/>
                      <a:pt x="185" y="60"/>
                    </a:cubicBezTo>
                    <a:cubicBezTo>
                      <a:pt x="177" y="51"/>
                      <a:pt x="169" y="47"/>
                      <a:pt x="157" y="43"/>
                    </a:cubicBezTo>
                    <a:cubicBezTo>
                      <a:pt x="136" y="40"/>
                      <a:pt x="114" y="37"/>
                      <a:pt x="91" y="37"/>
                    </a:cubicBezTo>
                    <a:cubicBezTo>
                      <a:pt x="81" y="37"/>
                      <a:pt x="72" y="38"/>
                      <a:pt x="62" y="39"/>
                    </a:cubicBezTo>
                    <a:cubicBezTo>
                      <a:pt x="46" y="39"/>
                      <a:pt x="33" y="14"/>
                      <a:pt x="17" y="6"/>
                    </a:cubicBezTo>
                    <a:cubicBezTo>
                      <a:pt x="15" y="2"/>
                      <a:pt x="12"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421" name="Google Shape;421;p39"/>
              <p:cNvSpPr/>
              <p:nvPr/>
            </p:nvSpPr>
            <p:spPr>
              <a:xfrm>
                <a:off x="-1362119" y="1062052"/>
                <a:ext cx="36763" cy="13841"/>
              </a:xfrm>
              <a:custGeom>
                <a:avLst/>
                <a:gdLst/>
                <a:ahLst/>
                <a:cxnLst/>
                <a:rect l="l" t="t" r="r" b="b"/>
                <a:pathLst>
                  <a:path w="452" h="271" extrusionOk="0">
                    <a:moveTo>
                      <a:pt x="33" y="0"/>
                    </a:moveTo>
                    <a:cubicBezTo>
                      <a:pt x="29" y="0"/>
                      <a:pt x="25" y="1"/>
                      <a:pt x="21" y="4"/>
                    </a:cubicBezTo>
                    <a:cubicBezTo>
                      <a:pt x="17" y="4"/>
                      <a:pt x="9" y="8"/>
                      <a:pt x="5" y="8"/>
                    </a:cubicBezTo>
                    <a:lnTo>
                      <a:pt x="0" y="8"/>
                    </a:lnTo>
                    <a:lnTo>
                      <a:pt x="0" y="271"/>
                    </a:lnTo>
                    <a:cubicBezTo>
                      <a:pt x="5" y="267"/>
                      <a:pt x="5" y="267"/>
                      <a:pt x="9" y="263"/>
                    </a:cubicBezTo>
                    <a:cubicBezTo>
                      <a:pt x="12" y="256"/>
                      <a:pt x="15" y="254"/>
                      <a:pt x="18" y="254"/>
                    </a:cubicBezTo>
                    <a:cubicBezTo>
                      <a:pt x="26" y="254"/>
                      <a:pt x="33" y="265"/>
                      <a:pt x="40" y="265"/>
                    </a:cubicBezTo>
                    <a:cubicBezTo>
                      <a:pt x="42" y="265"/>
                      <a:pt x="44" y="264"/>
                      <a:pt x="46" y="263"/>
                    </a:cubicBezTo>
                    <a:cubicBezTo>
                      <a:pt x="58" y="246"/>
                      <a:pt x="70" y="254"/>
                      <a:pt x="78" y="246"/>
                    </a:cubicBezTo>
                    <a:cubicBezTo>
                      <a:pt x="91" y="234"/>
                      <a:pt x="99" y="209"/>
                      <a:pt x="111" y="201"/>
                    </a:cubicBezTo>
                    <a:cubicBezTo>
                      <a:pt x="148" y="189"/>
                      <a:pt x="189" y="181"/>
                      <a:pt x="226" y="181"/>
                    </a:cubicBezTo>
                    <a:cubicBezTo>
                      <a:pt x="238" y="181"/>
                      <a:pt x="251" y="185"/>
                      <a:pt x="263" y="189"/>
                    </a:cubicBezTo>
                    <a:cubicBezTo>
                      <a:pt x="269" y="192"/>
                      <a:pt x="282" y="210"/>
                      <a:pt x="293" y="210"/>
                    </a:cubicBezTo>
                    <a:cubicBezTo>
                      <a:pt x="297" y="210"/>
                      <a:pt x="301" y="208"/>
                      <a:pt x="304" y="201"/>
                    </a:cubicBezTo>
                    <a:cubicBezTo>
                      <a:pt x="310" y="192"/>
                      <a:pt x="316" y="190"/>
                      <a:pt x="321" y="190"/>
                    </a:cubicBezTo>
                    <a:cubicBezTo>
                      <a:pt x="327" y="190"/>
                      <a:pt x="333" y="192"/>
                      <a:pt x="339" y="192"/>
                    </a:cubicBezTo>
                    <a:cubicBezTo>
                      <a:pt x="342" y="192"/>
                      <a:pt x="346" y="192"/>
                      <a:pt x="349" y="189"/>
                    </a:cubicBezTo>
                    <a:cubicBezTo>
                      <a:pt x="361" y="177"/>
                      <a:pt x="379" y="170"/>
                      <a:pt x="396" y="170"/>
                    </a:cubicBezTo>
                    <a:cubicBezTo>
                      <a:pt x="409" y="170"/>
                      <a:pt x="421" y="174"/>
                      <a:pt x="431" y="181"/>
                    </a:cubicBezTo>
                    <a:cubicBezTo>
                      <a:pt x="432" y="181"/>
                      <a:pt x="433" y="181"/>
                      <a:pt x="434" y="181"/>
                    </a:cubicBezTo>
                    <a:cubicBezTo>
                      <a:pt x="444" y="181"/>
                      <a:pt x="448" y="161"/>
                      <a:pt x="452" y="127"/>
                    </a:cubicBezTo>
                    <a:cubicBezTo>
                      <a:pt x="452" y="94"/>
                      <a:pt x="448" y="57"/>
                      <a:pt x="440" y="57"/>
                    </a:cubicBezTo>
                    <a:cubicBezTo>
                      <a:pt x="439" y="58"/>
                      <a:pt x="438" y="58"/>
                      <a:pt x="437" y="58"/>
                    </a:cubicBezTo>
                    <a:cubicBezTo>
                      <a:pt x="426" y="58"/>
                      <a:pt x="416" y="41"/>
                      <a:pt x="405" y="41"/>
                    </a:cubicBezTo>
                    <a:cubicBezTo>
                      <a:pt x="405" y="41"/>
                      <a:pt x="404" y="41"/>
                      <a:pt x="403" y="41"/>
                    </a:cubicBezTo>
                    <a:cubicBezTo>
                      <a:pt x="374" y="49"/>
                      <a:pt x="349" y="62"/>
                      <a:pt x="325" y="78"/>
                    </a:cubicBezTo>
                    <a:cubicBezTo>
                      <a:pt x="322" y="78"/>
                      <a:pt x="319" y="82"/>
                      <a:pt x="316" y="82"/>
                    </a:cubicBezTo>
                    <a:cubicBezTo>
                      <a:pt x="315" y="82"/>
                      <a:pt x="314" y="81"/>
                      <a:pt x="312" y="78"/>
                    </a:cubicBezTo>
                    <a:cubicBezTo>
                      <a:pt x="296" y="53"/>
                      <a:pt x="267" y="33"/>
                      <a:pt x="234" y="29"/>
                    </a:cubicBezTo>
                    <a:cubicBezTo>
                      <a:pt x="226" y="29"/>
                      <a:pt x="214" y="37"/>
                      <a:pt x="202" y="37"/>
                    </a:cubicBezTo>
                    <a:cubicBezTo>
                      <a:pt x="180" y="33"/>
                      <a:pt x="158" y="11"/>
                      <a:pt x="134" y="11"/>
                    </a:cubicBezTo>
                    <a:cubicBezTo>
                      <a:pt x="131" y="11"/>
                      <a:pt x="127" y="11"/>
                      <a:pt x="124" y="12"/>
                    </a:cubicBezTo>
                    <a:cubicBezTo>
                      <a:pt x="121" y="14"/>
                      <a:pt x="118" y="14"/>
                      <a:pt x="115" y="14"/>
                    </a:cubicBezTo>
                    <a:cubicBezTo>
                      <a:pt x="104" y="14"/>
                      <a:pt x="94" y="6"/>
                      <a:pt x="83" y="6"/>
                    </a:cubicBezTo>
                    <a:cubicBezTo>
                      <a:pt x="80" y="6"/>
                      <a:pt x="77" y="7"/>
                      <a:pt x="74" y="8"/>
                    </a:cubicBezTo>
                    <a:cubicBezTo>
                      <a:pt x="72" y="9"/>
                      <a:pt x="71" y="9"/>
                      <a:pt x="69" y="9"/>
                    </a:cubicBezTo>
                    <a:cubicBezTo>
                      <a:pt x="55" y="9"/>
                      <a:pt x="44"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422" name="Google Shape;422;p39"/>
              <p:cNvSpPr/>
              <p:nvPr/>
            </p:nvSpPr>
            <p:spPr>
              <a:xfrm>
                <a:off x="-1361794" y="1116294"/>
                <a:ext cx="45141" cy="12718"/>
              </a:xfrm>
              <a:custGeom>
                <a:avLst/>
                <a:gdLst/>
                <a:ahLst/>
                <a:cxnLst/>
                <a:rect l="l" t="t" r="r" b="b"/>
                <a:pathLst>
                  <a:path w="555" h="249" extrusionOk="0">
                    <a:moveTo>
                      <a:pt x="1" y="1"/>
                    </a:moveTo>
                    <a:lnTo>
                      <a:pt x="1" y="235"/>
                    </a:lnTo>
                    <a:lnTo>
                      <a:pt x="5" y="235"/>
                    </a:lnTo>
                    <a:cubicBezTo>
                      <a:pt x="11" y="233"/>
                      <a:pt x="18" y="232"/>
                      <a:pt x="24" y="232"/>
                    </a:cubicBezTo>
                    <a:cubicBezTo>
                      <a:pt x="38" y="232"/>
                      <a:pt x="53" y="236"/>
                      <a:pt x="67" y="236"/>
                    </a:cubicBezTo>
                    <a:cubicBezTo>
                      <a:pt x="71" y="236"/>
                      <a:pt x="75" y="235"/>
                      <a:pt x="79" y="235"/>
                    </a:cubicBezTo>
                    <a:cubicBezTo>
                      <a:pt x="103" y="231"/>
                      <a:pt x="128" y="231"/>
                      <a:pt x="148" y="226"/>
                    </a:cubicBezTo>
                    <a:cubicBezTo>
                      <a:pt x="151" y="226"/>
                      <a:pt x="154" y="220"/>
                      <a:pt x="158" y="220"/>
                    </a:cubicBezTo>
                    <a:cubicBezTo>
                      <a:pt x="159" y="220"/>
                      <a:pt x="160" y="220"/>
                      <a:pt x="161" y="222"/>
                    </a:cubicBezTo>
                    <a:cubicBezTo>
                      <a:pt x="165" y="230"/>
                      <a:pt x="170" y="233"/>
                      <a:pt x="176" y="233"/>
                    </a:cubicBezTo>
                    <a:cubicBezTo>
                      <a:pt x="185" y="233"/>
                      <a:pt x="195" y="224"/>
                      <a:pt x="205" y="224"/>
                    </a:cubicBezTo>
                    <a:cubicBezTo>
                      <a:pt x="212" y="224"/>
                      <a:pt x="219" y="229"/>
                      <a:pt x="226" y="247"/>
                    </a:cubicBezTo>
                    <a:cubicBezTo>
                      <a:pt x="226" y="248"/>
                      <a:pt x="227" y="249"/>
                      <a:pt x="227" y="249"/>
                    </a:cubicBezTo>
                    <a:cubicBezTo>
                      <a:pt x="229" y="249"/>
                      <a:pt x="232" y="247"/>
                      <a:pt x="234" y="247"/>
                    </a:cubicBezTo>
                    <a:cubicBezTo>
                      <a:pt x="246" y="221"/>
                      <a:pt x="258" y="209"/>
                      <a:pt x="270" y="209"/>
                    </a:cubicBezTo>
                    <a:cubicBezTo>
                      <a:pt x="274" y="209"/>
                      <a:pt x="279" y="211"/>
                      <a:pt x="284" y="214"/>
                    </a:cubicBezTo>
                    <a:cubicBezTo>
                      <a:pt x="287" y="216"/>
                      <a:pt x="290" y="216"/>
                      <a:pt x="293" y="216"/>
                    </a:cubicBezTo>
                    <a:cubicBezTo>
                      <a:pt x="307" y="216"/>
                      <a:pt x="321" y="205"/>
                      <a:pt x="337" y="202"/>
                    </a:cubicBezTo>
                    <a:cubicBezTo>
                      <a:pt x="340" y="202"/>
                      <a:pt x="343" y="202"/>
                      <a:pt x="346" y="202"/>
                    </a:cubicBezTo>
                    <a:cubicBezTo>
                      <a:pt x="359" y="202"/>
                      <a:pt x="369" y="199"/>
                      <a:pt x="382" y="173"/>
                    </a:cubicBezTo>
                    <a:cubicBezTo>
                      <a:pt x="382" y="170"/>
                      <a:pt x="383" y="169"/>
                      <a:pt x="385" y="169"/>
                    </a:cubicBezTo>
                    <a:cubicBezTo>
                      <a:pt x="388" y="169"/>
                      <a:pt x="392" y="172"/>
                      <a:pt x="394" y="177"/>
                    </a:cubicBezTo>
                    <a:cubicBezTo>
                      <a:pt x="405" y="199"/>
                      <a:pt x="416" y="206"/>
                      <a:pt x="428" y="206"/>
                    </a:cubicBezTo>
                    <a:cubicBezTo>
                      <a:pt x="446" y="206"/>
                      <a:pt x="464" y="188"/>
                      <a:pt x="485" y="185"/>
                    </a:cubicBezTo>
                    <a:cubicBezTo>
                      <a:pt x="492" y="155"/>
                      <a:pt x="501" y="142"/>
                      <a:pt x="512" y="142"/>
                    </a:cubicBezTo>
                    <a:cubicBezTo>
                      <a:pt x="519" y="142"/>
                      <a:pt x="526" y="147"/>
                      <a:pt x="534" y="157"/>
                    </a:cubicBezTo>
                    <a:cubicBezTo>
                      <a:pt x="536" y="158"/>
                      <a:pt x="537" y="159"/>
                      <a:pt x="539" y="159"/>
                    </a:cubicBezTo>
                    <a:cubicBezTo>
                      <a:pt x="548" y="159"/>
                      <a:pt x="555" y="127"/>
                      <a:pt x="555" y="95"/>
                    </a:cubicBezTo>
                    <a:cubicBezTo>
                      <a:pt x="550" y="54"/>
                      <a:pt x="546" y="42"/>
                      <a:pt x="534" y="38"/>
                    </a:cubicBezTo>
                    <a:cubicBezTo>
                      <a:pt x="534" y="38"/>
                      <a:pt x="530" y="38"/>
                      <a:pt x="526" y="46"/>
                    </a:cubicBezTo>
                    <a:cubicBezTo>
                      <a:pt x="520" y="58"/>
                      <a:pt x="513" y="64"/>
                      <a:pt x="507" y="64"/>
                    </a:cubicBezTo>
                    <a:cubicBezTo>
                      <a:pt x="501" y="64"/>
                      <a:pt x="495" y="58"/>
                      <a:pt x="489" y="46"/>
                    </a:cubicBezTo>
                    <a:cubicBezTo>
                      <a:pt x="487" y="42"/>
                      <a:pt x="484" y="41"/>
                      <a:pt x="481" y="41"/>
                    </a:cubicBezTo>
                    <a:cubicBezTo>
                      <a:pt x="478" y="41"/>
                      <a:pt x="475" y="42"/>
                      <a:pt x="472" y="42"/>
                    </a:cubicBezTo>
                    <a:cubicBezTo>
                      <a:pt x="466" y="41"/>
                      <a:pt x="460" y="40"/>
                      <a:pt x="454" y="40"/>
                    </a:cubicBezTo>
                    <a:cubicBezTo>
                      <a:pt x="436" y="40"/>
                      <a:pt x="417" y="45"/>
                      <a:pt x="399" y="54"/>
                    </a:cubicBezTo>
                    <a:cubicBezTo>
                      <a:pt x="394" y="56"/>
                      <a:pt x="389" y="57"/>
                      <a:pt x="384" y="57"/>
                    </a:cubicBezTo>
                    <a:cubicBezTo>
                      <a:pt x="370" y="57"/>
                      <a:pt x="357" y="49"/>
                      <a:pt x="341" y="46"/>
                    </a:cubicBezTo>
                    <a:cubicBezTo>
                      <a:pt x="329" y="42"/>
                      <a:pt x="316" y="40"/>
                      <a:pt x="302" y="40"/>
                    </a:cubicBezTo>
                    <a:cubicBezTo>
                      <a:pt x="289" y="40"/>
                      <a:pt x="276" y="42"/>
                      <a:pt x="263" y="46"/>
                    </a:cubicBezTo>
                    <a:cubicBezTo>
                      <a:pt x="253" y="48"/>
                      <a:pt x="243" y="54"/>
                      <a:pt x="234" y="54"/>
                    </a:cubicBezTo>
                    <a:cubicBezTo>
                      <a:pt x="228" y="54"/>
                      <a:pt x="223" y="52"/>
                      <a:pt x="218" y="46"/>
                    </a:cubicBezTo>
                    <a:cubicBezTo>
                      <a:pt x="214" y="42"/>
                      <a:pt x="210" y="38"/>
                      <a:pt x="206" y="38"/>
                    </a:cubicBezTo>
                    <a:cubicBezTo>
                      <a:pt x="201" y="39"/>
                      <a:pt x="196" y="40"/>
                      <a:pt x="191" y="40"/>
                    </a:cubicBezTo>
                    <a:cubicBezTo>
                      <a:pt x="164" y="40"/>
                      <a:pt x="139" y="22"/>
                      <a:pt x="111" y="5"/>
                    </a:cubicBezTo>
                    <a:cubicBezTo>
                      <a:pt x="103" y="1"/>
                      <a:pt x="91" y="1"/>
                      <a:pt x="79" y="1"/>
                    </a:cubicBezTo>
                    <a:cubicBezTo>
                      <a:pt x="69" y="1"/>
                      <a:pt x="60" y="15"/>
                      <a:pt x="51" y="15"/>
                    </a:cubicBezTo>
                    <a:cubicBezTo>
                      <a:pt x="48" y="15"/>
                      <a:pt x="45" y="13"/>
                      <a:pt x="42" y="9"/>
                    </a:cubicBezTo>
                    <a:cubicBezTo>
                      <a:pt x="37" y="3"/>
                      <a:pt x="32" y="1"/>
                      <a:pt x="27" y="1"/>
                    </a:cubicBezTo>
                    <a:cubicBezTo>
                      <a:pt x="21" y="1"/>
                      <a:pt x="15" y="3"/>
                      <a:pt x="9" y="3"/>
                    </a:cubicBezTo>
                    <a:cubicBezTo>
                      <a:pt x="6" y="3"/>
                      <a:pt x="3" y="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2">
  <p:cSld name="CUSTOM_14_1_1_1">
    <p:spTree>
      <p:nvGrpSpPr>
        <p:cNvPr id="1" name="Shape 423"/>
        <p:cNvGrpSpPr/>
        <p:nvPr/>
      </p:nvGrpSpPr>
      <p:grpSpPr>
        <a:xfrm>
          <a:off x="0" y="0"/>
          <a:ext cx="0" cy="0"/>
          <a:chOff x="0" y="0"/>
          <a:chExt cx="0" cy="0"/>
        </a:xfrm>
      </p:grpSpPr>
      <p:sp>
        <p:nvSpPr>
          <p:cNvPr id="424" name="Google Shape;424;p40"/>
          <p:cNvSpPr txBox="1">
            <a:spLocks noGrp="1"/>
          </p:cNvSpPr>
          <p:nvPr>
            <p:ph type="title" hasCustomPrompt="1"/>
          </p:nvPr>
        </p:nvSpPr>
        <p:spPr>
          <a:xfrm>
            <a:off x="713225" y="3032902"/>
            <a:ext cx="487500" cy="44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400"/>
              <a:buNone/>
              <a:defRPr sz="24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Clr>
                <a:schemeClr val="accent3"/>
              </a:buClr>
              <a:buSzPts val="2400"/>
              <a:buNone/>
              <a:defRPr sz="2400">
                <a:solidFill>
                  <a:schemeClr val="accent3"/>
                </a:solidFill>
              </a:defRPr>
            </a:lvl2pPr>
            <a:lvl3pPr lvl="2" algn="ctr" rtl="0">
              <a:spcBef>
                <a:spcPts val="0"/>
              </a:spcBef>
              <a:spcAft>
                <a:spcPts val="0"/>
              </a:spcAft>
              <a:buClr>
                <a:schemeClr val="accent3"/>
              </a:buClr>
              <a:buSzPts val="2400"/>
              <a:buNone/>
              <a:defRPr sz="2400">
                <a:solidFill>
                  <a:schemeClr val="accent3"/>
                </a:solidFill>
              </a:defRPr>
            </a:lvl3pPr>
            <a:lvl4pPr lvl="3" algn="ctr" rtl="0">
              <a:spcBef>
                <a:spcPts val="0"/>
              </a:spcBef>
              <a:spcAft>
                <a:spcPts val="0"/>
              </a:spcAft>
              <a:buClr>
                <a:schemeClr val="accent3"/>
              </a:buClr>
              <a:buSzPts val="2400"/>
              <a:buNone/>
              <a:defRPr sz="2400">
                <a:solidFill>
                  <a:schemeClr val="accent3"/>
                </a:solidFill>
              </a:defRPr>
            </a:lvl4pPr>
            <a:lvl5pPr lvl="4" algn="ctr" rtl="0">
              <a:spcBef>
                <a:spcPts val="0"/>
              </a:spcBef>
              <a:spcAft>
                <a:spcPts val="0"/>
              </a:spcAft>
              <a:buClr>
                <a:schemeClr val="accent3"/>
              </a:buClr>
              <a:buSzPts val="2400"/>
              <a:buNone/>
              <a:defRPr sz="2400">
                <a:solidFill>
                  <a:schemeClr val="accent3"/>
                </a:solidFill>
              </a:defRPr>
            </a:lvl5pPr>
            <a:lvl6pPr lvl="5" algn="ctr" rtl="0">
              <a:spcBef>
                <a:spcPts val="0"/>
              </a:spcBef>
              <a:spcAft>
                <a:spcPts val="0"/>
              </a:spcAft>
              <a:buClr>
                <a:schemeClr val="accent3"/>
              </a:buClr>
              <a:buSzPts val="2400"/>
              <a:buNone/>
              <a:defRPr sz="2400">
                <a:solidFill>
                  <a:schemeClr val="accent3"/>
                </a:solidFill>
              </a:defRPr>
            </a:lvl6pPr>
            <a:lvl7pPr lvl="6" algn="ctr" rtl="0">
              <a:spcBef>
                <a:spcPts val="0"/>
              </a:spcBef>
              <a:spcAft>
                <a:spcPts val="0"/>
              </a:spcAft>
              <a:buClr>
                <a:schemeClr val="accent3"/>
              </a:buClr>
              <a:buSzPts val="2400"/>
              <a:buNone/>
              <a:defRPr sz="2400">
                <a:solidFill>
                  <a:schemeClr val="accent3"/>
                </a:solidFill>
              </a:defRPr>
            </a:lvl7pPr>
            <a:lvl8pPr lvl="7" algn="ctr" rtl="0">
              <a:spcBef>
                <a:spcPts val="0"/>
              </a:spcBef>
              <a:spcAft>
                <a:spcPts val="0"/>
              </a:spcAft>
              <a:buClr>
                <a:schemeClr val="accent3"/>
              </a:buClr>
              <a:buSzPts val="2400"/>
              <a:buNone/>
              <a:defRPr sz="2400">
                <a:solidFill>
                  <a:schemeClr val="accent3"/>
                </a:solidFill>
              </a:defRPr>
            </a:lvl8pPr>
            <a:lvl9pPr lvl="8" algn="ctr" rtl="0">
              <a:spcBef>
                <a:spcPts val="0"/>
              </a:spcBef>
              <a:spcAft>
                <a:spcPts val="0"/>
              </a:spcAft>
              <a:buClr>
                <a:schemeClr val="accent3"/>
              </a:buClr>
              <a:buSzPts val="2400"/>
              <a:buNone/>
              <a:defRPr sz="2400">
                <a:solidFill>
                  <a:schemeClr val="accent3"/>
                </a:solidFill>
              </a:defRPr>
            </a:lvl9pPr>
          </a:lstStyle>
          <a:p>
            <a:r>
              <a:t>xx%</a:t>
            </a:r>
          </a:p>
        </p:txBody>
      </p:sp>
      <p:sp>
        <p:nvSpPr>
          <p:cNvPr id="425" name="Google Shape;425;p40"/>
          <p:cNvSpPr txBox="1">
            <a:spLocks noGrp="1"/>
          </p:cNvSpPr>
          <p:nvPr>
            <p:ph type="subTitle" idx="1"/>
          </p:nvPr>
        </p:nvSpPr>
        <p:spPr>
          <a:xfrm>
            <a:off x="1339400" y="3532575"/>
            <a:ext cx="3311400" cy="67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200"/>
              <a:buFont typeface="Livvic"/>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
        <p:nvSpPr>
          <p:cNvPr id="426" name="Google Shape;426;p40"/>
          <p:cNvSpPr txBox="1">
            <a:spLocks noGrp="1"/>
          </p:cNvSpPr>
          <p:nvPr>
            <p:ph type="subTitle" idx="2"/>
          </p:nvPr>
        </p:nvSpPr>
        <p:spPr>
          <a:xfrm>
            <a:off x="1339400" y="2175027"/>
            <a:ext cx="3311400" cy="67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200"/>
              <a:buFont typeface="Livvic"/>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
        <p:nvSpPr>
          <p:cNvPr id="427" name="Google Shape;427;p40"/>
          <p:cNvSpPr txBox="1">
            <a:spLocks noGrp="1"/>
          </p:cNvSpPr>
          <p:nvPr>
            <p:ph type="title" idx="3" hasCustomPrompt="1"/>
          </p:nvPr>
        </p:nvSpPr>
        <p:spPr>
          <a:xfrm>
            <a:off x="713225" y="1675350"/>
            <a:ext cx="487500" cy="44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400"/>
              <a:buNone/>
              <a:defRPr sz="24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Clr>
                <a:schemeClr val="accent3"/>
              </a:buClr>
              <a:buSzPts val="2400"/>
              <a:buNone/>
              <a:defRPr sz="2400">
                <a:solidFill>
                  <a:schemeClr val="accent3"/>
                </a:solidFill>
              </a:defRPr>
            </a:lvl2pPr>
            <a:lvl3pPr lvl="2" algn="ctr" rtl="0">
              <a:spcBef>
                <a:spcPts val="0"/>
              </a:spcBef>
              <a:spcAft>
                <a:spcPts val="0"/>
              </a:spcAft>
              <a:buClr>
                <a:schemeClr val="accent3"/>
              </a:buClr>
              <a:buSzPts val="2400"/>
              <a:buNone/>
              <a:defRPr sz="2400">
                <a:solidFill>
                  <a:schemeClr val="accent3"/>
                </a:solidFill>
              </a:defRPr>
            </a:lvl3pPr>
            <a:lvl4pPr lvl="3" algn="ctr" rtl="0">
              <a:spcBef>
                <a:spcPts val="0"/>
              </a:spcBef>
              <a:spcAft>
                <a:spcPts val="0"/>
              </a:spcAft>
              <a:buClr>
                <a:schemeClr val="accent3"/>
              </a:buClr>
              <a:buSzPts val="2400"/>
              <a:buNone/>
              <a:defRPr sz="2400">
                <a:solidFill>
                  <a:schemeClr val="accent3"/>
                </a:solidFill>
              </a:defRPr>
            </a:lvl4pPr>
            <a:lvl5pPr lvl="4" algn="ctr" rtl="0">
              <a:spcBef>
                <a:spcPts val="0"/>
              </a:spcBef>
              <a:spcAft>
                <a:spcPts val="0"/>
              </a:spcAft>
              <a:buClr>
                <a:schemeClr val="accent3"/>
              </a:buClr>
              <a:buSzPts val="2400"/>
              <a:buNone/>
              <a:defRPr sz="2400">
                <a:solidFill>
                  <a:schemeClr val="accent3"/>
                </a:solidFill>
              </a:defRPr>
            </a:lvl5pPr>
            <a:lvl6pPr lvl="5" algn="ctr" rtl="0">
              <a:spcBef>
                <a:spcPts val="0"/>
              </a:spcBef>
              <a:spcAft>
                <a:spcPts val="0"/>
              </a:spcAft>
              <a:buClr>
                <a:schemeClr val="accent3"/>
              </a:buClr>
              <a:buSzPts val="2400"/>
              <a:buNone/>
              <a:defRPr sz="2400">
                <a:solidFill>
                  <a:schemeClr val="accent3"/>
                </a:solidFill>
              </a:defRPr>
            </a:lvl6pPr>
            <a:lvl7pPr lvl="6" algn="ctr" rtl="0">
              <a:spcBef>
                <a:spcPts val="0"/>
              </a:spcBef>
              <a:spcAft>
                <a:spcPts val="0"/>
              </a:spcAft>
              <a:buClr>
                <a:schemeClr val="accent3"/>
              </a:buClr>
              <a:buSzPts val="2400"/>
              <a:buNone/>
              <a:defRPr sz="2400">
                <a:solidFill>
                  <a:schemeClr val="accent3"/>
                </a:solidFill>
              </a:defRPr>
            </a:lvl7pPr>
            <a:lvl8pPr lvl="7" algn="ctr" rtl="0">
              <a:spcBef>
                <a:spcPts val="0"/>
              </a:spcBef>
              <a:spcAft>
                <a:spcPts val="0"/>
              </a:spcAft>
              <a:buClr>
                <a:schemeClr val="accent3"/>
              </a:buClr>
              <a:buSzPts val="2400"/>
              <a:buNone/>
              <a:defRPr sz="2400">
                <a:solidFill>
                  <a:schemeClr val="accent3"/>
                </a:solidFill>
              </a:defRPr>
            </a:lvl8pPr>
            <a:lvl9pPr lvl="8" algn="ctr" rtl="0">
              <a:spcBef>
                <a:spcPts val="0"/>
              </a:spcBef>
              <a:spcAft>
                <a:spcPts val="0"/>
              </a:spcAft>
              <a:buClr>
                <a:schemeClr val="accent3"/>
              </a:buClr>
              <a:buSzPts val="2400"/>
              <a:buNone/>
              <a:defRPr sz="2400">
                <a:solidFill>
                  <a:schemeClr val="accent3"/>
                </a:solidFill>
              </a:defRPr>
            </a:lvl9pPr>
          </a:lstStyle>
          <a:p>
            <a:r>
              <a:t>xx%</a:t>
            </a:r>
          </a:p>
        </p:txBody>
      </p:sp>
      <p:sp>
        <p:nvSpPr>
          <p:cNvPr id="428" name="Google Shape;428;p40"/>
          <p:cNvSpPr txBox="1">
            <a:spLocks noGrp="1"/>
          </p:cNvSpPr>
          <p:nvPr>
            <p:ph type="subTitle" idx="4"/>
          </p:nvPr>
        </p:nvSpPr>
        <p:spPr>
          <a:xfrm>
            <a:off x="1339400" y="1675350"/>
            <a:ext cx="3311400" cy="44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a:latin typeface="Calibri" panose="020F0502020204030204" charset="0"/>
                <a:ea typeface="Calibri" panose="020F0502020204030204" charset="0"/>
                <a:cs typeface="Calibri" panose="020F0502020204030204" charset="0"/>
                <a:sym typeface="Calibri" panose="020F0502020204030204" charset="0"/>
              </a:defRPr>
            </a:lvl1pPr>
            <a:lvl2pPr lvl="1" rtl="0">
              <a:lnSpc>
                <a:spcPct val="100000"/>
              </a:lnSpc>
              <a:spcBef>
                <a:spcPts val="0"/>
              </a:spcBef>
              <a:spcAft>
                <a:spcPts val="0"/>
              </a:spcAft>
              <a:buNone/>
              <a:defRPr sz="2000">
                <a:latin typeface="Redressed"/>
                <a:ea typeface="Redressed"/>
                <a:cs typeface="Redressed"/>
                <a:sym typeface="Redressed"/>
              </a:defRPr>
            </a:lvl2pPr>
            <a:lvl3pPr lvl="2" rtl="0">
              <a:lnSpc>
                <a:spcPct val="100000"/>
              </a:lnSpc>
              <a:spcBef>
                <a:spcPts val="0"/>
              </a:spcBef>
              <a:spcAft>
                <a:spcPts val="0"/>
              </a:spcAft>
              <a:buNone/>
              <a:defRPr sz="2000">
                <a:latin typeface="Redressed"/>
                <a:ea typeface="Redressed"/>
                <a:cs typeface="Redressed"/>
                <a:sym typeface="Redressed"/>
              </a:defRPr>
            </a:lvl3pPr>
            <a:lvl4pPr lvl="3" rtl="0">
              <a:lnSpc>
                <a:spcPct val="100000"/>
              </a:lnSpc>
              <a:spcBef>
                <a:spcPts val="0"/>
              </a:spcBef>
              <a:spcAft>
                <a:spcPts val="0"/>
              </a:spcAft>
              <a:buNone/>
              <a:defRPr sz="2000">
                <a:latin typeface="Redressed"/>
                <a:ea typeface="Redressed"/>
                <a:cs typeface="Redressed"/>
                <a:sym typeface="Redressed"/>
              </a:defRPr>
            </a:lvl4pPr>
            <a:lvl5pPr lvl="4" rtl="0">
              <a:lnSpc>
                <a:spcPct val="100000"/>
              </a:lnSpc>
              <a:spcBef>
                <a:spcPts val="0"/>
              </a:spcBef>
              <a:spcAft>
                <a:spcPts val="0"/>
              </a:spcAft>
              <a:buNone/>
              <a:defRPr sz="2000">
                <a:latin typeface="Redressed"/>
                <a:ea typeface="Redressed"/>
                <a:cs typeface="Redressed"/>
                <a:sym typeface="Redressed"/>
              </a:defRPr>
            </a:lvl5pPr>
            <a:lvl6pPr lvl="5" rtl="0">
              <a:lnSpc>
                <a:spcPct val="100000"/>
              </a:lnSpc>
              <a:spcBef>
                <a:spcPts val="0"/>
              </a:spcBef>
              <a:spcAft>
                <a:spcPts val="0"/>
              </a:spcAft>
              <a:buNone/>
              <a:defRPr sz="2000">
                <a:latin typeface="Redressed"/>
                <a:ea typeface="Redressed"/>
                <a:cs typeface="Redressed"/>
                <a:sym typeface="Redressed"/>
              </a:defRPr>
            </a:lvl6pPr>
            <a:lvl7pPr lvl="6" rtl="0">
              <a:lnSpc>
                <a:spcPct val="100000"/>
              </a:lnSpc>
              <a:spcBef>
                <a:spcPts val="0"/>
              </a:spcBef>
              <a:spcAft>
                <a:spcPts val="0"/>
              </a:spcAft>
              <a:buNone/>
              <a:defRPr sz="2000">
                <a:latin typeface="Redressed"/>
                <a:ea typeface="Redressed"/>
                <a:cs typeface="Redressed"/>
                <a:sym typeface="Redressed"/>
              </a:defRPr>
            </a:lvl7pPr>
            <a:lvl8pPr lvl="7" rtl="0">
              <a:lnSpc>
                <a:spcPct val="100000"/>
              </a:lnSpc>
              <a:spcBef>
                <a:spcPts val="0"/>
              </a:spcBef>
              <a:spcAft>
                <a:spcPts val="0"/>
              </a:spcAft>
              <a:buNone/>
              <a:defRPr sz="2000">
                <a:latin typeface="Redressed"/>
                <a:ea typeface="Redressed"/>
                <a:cs typeface="Redressed"/>
                <a:sym typeface="Redressed"/>
              </a:defRPr>
            </a:lvl8pPr>
            <a:lvl9pPr lvl="8" rtl="0">
              <a:lnSpc>
                <a:spcPct val="100000"/>
              </a:lnSpc>
              <a:spcBef>
                <a:spcPts val="0"/>
              </a:spcBef>
              <a:spcAft>
                <a:spcPts val="0"/>
              </a:spcAft>
              <a:buNone/>
              <a:defRPr sz="2000">
                <a:latin typeface="Redressed"/>
                <a:ea typeface="Redressed"/>
                <a:cs typeface="Redressed"/>
                <a:sym typeface="Redressed"/>
              </a:defRPr>
            </a:lvl9pPr>
          </a:lstStyle>
          <a:p>
            <a:endParaRPr/>
          </a:p>
        </p:txBody>
      </p:sp>
      <p:sp>
        <p:nvSpPr>
          <p:cNvPr id="429" name="Google Shape;429;p40"/>
          <p:cNvSpPr txBox="1">
            <a:spLocks noGrp="1"/>
          </p:cNvSpPr>
          <p:nvPr>
            <p:ph type="subTitle" idx="5"/>
          </p:nvPr>
        </p:nvSpPr>
        <p:spPr>
          <a:xfrm>
            <a:off x="1339400" y="3032906"/>
            <a:ext cx="3311400" cy="44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a:latin typeface="Calibri" panose="020F0502020204030204" charset="0"/>
                <a:ea typeface="Calibri" panose="020F0502020204030204" charset="0"/>
                <a:cs typeface="Calibri" panose="020F0502020204030204" charset="0"/>
                <a:sym typeface="Calibri" panose="020F0502020204030204" charset="0"/>
              </a:defRPr>
            </a:lvl1pPr>
            <a:lvl2pPr lvl="1" rtl="0">
              <a:lnSpc>
                <a:spcPct val="100000"/>
              </a:lnSpc>
              <a:spcBef>
                <a:spcPts val="0"/>
              </a:spcBef>
              <a:spcAft>
                <a:spcPts val="0"/>
              </a:spcAft>
              <a:buNone/>
              <a:defRPr sz="2000">
                <a:latin typeface="Redressed"/>
                <a:ea typeface="Redressed"/>
                <a:cs typeface="Redressed"/>
                <a:sym typeface="Redressed"/>
              </a:defRPr>
            </a:lvl2pPr>
            <a:lvl3pPr lvl="2" rtl="0">
              <a:lnSpc>
                <a:spcPct val="100000"/>
              </a:lnSpc>
              <a:spcBef>
                <a:spcPts val="0"/>
              </a:spcBef>
              <a:spcAft>
                <a:spcPts val="0"/>
              </a:spcAft>
              <a:buNone/>
              <a:defRPr sz="2000">
                <a:latin typeface="Redressed"/>
                <a:ea typeface="Redressed"/>
                <a:cs typeface="Redressed"/>
                <a:sym typeface="Redressed"/>
              </a:defRPr>
            </a:lvl3pPr>
            <a:lvl4pPr lvl="3" rtl="0">
              <a:lnSpc>
                <a:spcPct val="100000"/>
              </a:lnSpc>
              <a:spcBef>
                <a:spcPts val="0"/>
              </a:spcBef>
              <a:spcAft>
                <a:spcPts val="0"/>
              </a:spcAft>
              <a:buNone/>
              <a:defRPr sz="2000">
                <a:latin typeface="Redressed"/>
                <a:ea typeface="Redressed"/>
                <a:cs typeface="Redressed"/>
                <a:sym typeface="Redressed"/>
              </a:defRPr>
            </a:lvl4pPr>
            <a:lvl5pPr lvl="4" rtl="0">
              <a:lnSpc>
                <a:spcPct val="100000"/>
              </a:lnSpc>
              <a:spcBef>
                <a:spcPts val="0"/>
              </a:spcBef>
              <a:spcAft>
                <a:spcPts val="0"/>
              </a:spcAft>
              <a:buNone/>
              <a:defRPr sz="2000">
                <a:latin typeface="Redressed"/>
                <a:ea typeface="Redressed"/>
                <a:cs typeface="Redressed"/>
                <a:sym typeface="Redressed"/>
              </a:defRPr>
            </a:lvl5pPr>
            <a:lvl6pPr lvl="5" rtl="0">
              <a:lnSpc>
                <a:spcPct val="100000"/>
              </a:lnSpc>
              <a:spcBef>
                <a:spcPts val="0"/>
              </a:spcBef>
              <a:spcAft>
                <a:spcPts val="0"/>
              </a:spcAft>
              <a:buNone/>
              <a:defRPr sz="2000">
                <a:latin typeface="Redressed"/>
                <a:ea typeface="Redressed"/>
                <a:cs typeface="Redressed"/>
                <a:sym typeface="Redressed"/>
              </a:defRPr>
            </a:lvl6pPr>
            <a:lvl7pPr lvl="6" rtl="0">
              <a:lnSpc>
                <a:spcPct val="100000"/>
              </a:lnSpc>
              <a:spcBef>
                <a:spcPts val="0"/>
              </a:spcBef>
              <a:spcAft>
                <a:spcPts val="0"/>
              </a:spcAft>
              <a:buNone/>
              <a:defRPr sz="2000">
                <a:latin typeface="Redressed"/>
                <a:ea typeface="Redressed"/>
                <a:cs typeface="Redressed"/>
                <a:sym typeface="Redressed"/>
              </a:defRPr>
            </a:lvl7pPr>
            <a:lvl8pPr lvl="7" rtl="0">
              <a:lnSpc>
                <a:spcPct val="100000"/>
              </a:lnSpc>
              <a:spcBef>
                <a:spcPts val="0"/>
              </a:spcBef>
              <a:spcAft>
                <a:spcPts val="0"/>
              </a:spcAft>
              <a:buNone/>
              <a:defRPr sz="2000">
                <a:latin typeface="Redressed"/>
                <a:ea typeface="Redressed"/>
                <a:cs typeface="Redressed"/>
                <a:sym typeface="Redressed"/>
              </a:defRPr>
            </a:lvl8pPr>
            <a:lvl9pPr lvl="8" rtl="0">
              <a:lnSpc>
                <a:spcPct val="100000"/>
              </a:lnSpc>
              <a:spcBef>
                <a:spcPts val="0"/>
              </a:spcBef>
              <a:spcAft>
                <a:spcPts val="0"/>
              </a:spcAft>
              <a:buNone/>
              <a:defRPr sz="2000">
                <a:latin typeface="Redressed"/>
                <a:ea typeface="Redressed"/>
                <a:cs typeface="Redressed"/>
                <a:sym typeface="Redressed"/>
              </a:defRPr>
            </a:lvl9pPr>
          </a:lstStyle>
          <a:p>
            <a:endParaRPr/>
          </a:p>
        </p:txBody>
      </p:sp>
      <p:sp>
        <p:nvSpPr>
          <p:cNvPr id="430" name="Google Shape;430;p40"/>
          <p:cNvSpPr txBox="1">
            <a:spLocks noGrp="1"/>
          </p:cNvSpPr>
          <p:nvPr>
            <p:ph type="title" idx="6"/>
          </p:nvPr>
        </p:nvSpPr>
        <p:spPr>
          <a:xfrm>
            <a:off x="1954500" y="362250"/>
            <a:ext cx="5235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a:off x="3023375" y="1675677"/>
            <a:ext cx="3097200" cy="99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8" name="Google Shape;18;p5"/>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 name="Google Shape;19;p5"/>
          <p:cNvSpPr txBox="1">
            <a:spLocks noGrp="1"/>
          </p:cNvSpPr>
          <p:nvPr>
            <p:ph type="subTitle" idx="2"/>
          </p:nvPr>
        </p:nvSpPr>
        <p:spPr>
          <a:xfrm>
            <a:off x="3591150" y="1474467"/>
            <a:ext cx="1961700" cy="377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0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a:endParaRPr/>
          </a:p>
        </p:txBody>
      </p:sp>
      <p:sp>
        <p:nvSpPr>
          <p:cNvPr id="20" name="Google Shape;20;p5"/>
          <p:cNvSpPr txBox="1">
            <a:spLocks noGrp="1"/>
          </p:cNvSpPr>
          <p:nvPr>
            <p:ph type="subTitle" idx="3"/>
          </p:nvPr>
        </p:nvSpPr>
        <p:spPr>
          <a:xfrm>
            <a:off x="3591150" y="3146917"/>
            <a:ext cx="1961700" cy="377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0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a:endParaRPr/>
          </a:p>
        </p:txBody>
      </p:sp>
      <p:sp>
        <p:nvSpPr>
          <p:cNvPr id="21" name="Google Shape;21;p5"/>
          <p:cNvSpPr txBox="1">
            <a:spLocks noGrp="1"/>
          </p:cNvSpPr>
          <p:nvPr>
            <p:ph type="subTitle" idx="4"/>
          </p:nvPr>
        </p:nvSpPr>
        <p:spPr>
          <a:xfrm>
            <a:off x="3084450" y="3348127"/>
            <a:ext cx="2975100" cy="99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list">
  <p:cSld name="CUSTOM_7">
    <p:spTree>
      <p:nvGrpSpPr>
        <p:cNvPr id="1" name="Shape 431"/>
        <p:cNvGrpSpPr/>
        <p:nvPr/>
      </p:nvGrpSpPr>
      <p:grpSpPr>
        <a:xfrm>
          <a:off x="0" y="0"/>
          <a:ext cx="0" cy="0"/>
          <a:chOff x="0" y="0"/>
          <a:chExt cx="0" cy="0"/>
        </a:xfrm>
      </p:grpSpPr>
      <p:sp>
        <p:nvSpPr>
          <p:cNvPr id="432" name="Google Shape;432;p41"/>
          <p:cNvSpPr txBox="1">
            <a:spLocks noGrp="1"/>
          </p:cNvSpPr>
          <p:nvPr>
            <p:ph type="subTitle" idx="1"/>
          </p:nvPr>
        </p:nvSpPr>
        <p:spPr>
          <a:xfrm flipH="1">
            <a:off x="567600" y="1308725"/>
            <a:ext cx="2658000" cy="327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1"/>
                </a:solidFill>
                <a:latin typeface="Calibri" panose="020F0502020204030204" charset="0"/>
                <a:ea typeface="Calibri" panose="020F0502020204030204" charset="0"/>
                <a:cs typeface="Calibri" panose="020F0502020204030204" charset="0"/>
                <a:sym typeface="Calibri" panose="020F0502020204030204" charset="0"/>
              </a:defRPr>
            </a:lvl1pPr>
            <a:lvl2pPr lvl="1" rtl="0">
              <a:lnSpc>
                <a:spcPct val="100000"/>
              </a:lnSpc>
              <a:spcBef>
                <a:spcPts val="0"/>
              </a:spcBef>
              <a:spcAft>
                <a:spcPts val="0"/>
              </a:spcAft>
              <a:buNone/>
              <a:defRPr sz="1400">
                <a:solidFill>
                  <a:schemeClr val="dk1"/>
                </a:solidFill>
                <a:latin typeface="Livvic"/>
                <a:ea typeface="Livvic"/>
                <a:cs typeface="Livvic"/>
                <a:sym typeface="Livvic"/>
              </a:defRPr>
            </a:lvl2pPr>
            <a:lvl3pPr lvl="2" rtl="0">
              <a:lnSpc>
                <a:spcPct val="100000"/>
              </a:lnSpc>
              <a:spcBef>
                <a:spcPts val="0"/>
              </a:spcBef>
              <a:spcAft>
                <a:spcPts val="0"/>
              </a:spcAft>
              <a:buNone/>
              <a:defRPr sz="1400">
                <a:solidFill>
                  <a:schemeClr val="dk1"/>
                </a:solidFill>
                <a:latin typeface="Livvic"/>
                <a:ea typeface="Livvic"/>
                <a:cs typeface="Livvic"/>
                <a:sym typeface="Livvic"/>
              </a:defRPr>
            </a:lvl3pPr>
            <a:lvl4pPr lvl="3" rtl="0">
              <a:lnSpc>
                <a:spcPct val="100000"/>
              </a:lnSpc>
              <a:spcBef>
                <a:spcPts val="0"/>
              </a:spcBef>
              <a:spcAft>
                <a:spcPts val="0"/>
              </a:spcAft>
              <a:buNone/>
              <a:defRPr sz="1400">
                <a:solidFill>
                  <a:schemeClr val="dk1"/>
                </a:solidFill>
                <a:latin typeface="Livvic"/>
                <a:ea typeface="Livvic"/>
                <a:cs typeface="Livvic"/>
                <a:sym typeface="Livvic"/>
              </a:defRPr>
            </a:lvl4pPr>
            <a:lvl5pPr lvl="4" rtl="0">
              <a:lnSpc>
                <a:spcPct val="100000"/>
              </a:lnSpc>
              <a:spcBef>
                <a:spcPts val="0"/>
              </a:spcBef>
              <a:spcAft>
                <a:spcPts val="0"/>
              </a:spcAft>
              <a:buNone/>
              <a:defRPr sz="1400">
                <a:solidFill>
                  <a:schemeClr val="dk1"/>
                </a:solidFill>
                <a:latin typeface="Livvic"/>
                <a:ea typeface="Livvic"/>
                <a:cs typeface="Livvic"/>
                <a:sym typeface="Livvic"/>
              </a:defRPr>
            </a:lvl5pPr>
            <a:lvl6pPr lvl="5" rtl="0">
              <a:lnSpc>
                <a:spcPct val="100000"/>
              </a:lnSpc>
              <a:spcBef>
                <a:spcPts val="0"/>
              </a:spcBef>
              <a:spcAft>
                <a:spcPts val="0"/>
              </a:spcAft>
              <a:buNone/>
              <a:defRPr sz="1400">
                <a:solidFill>
                  <a:schemeClr val="dk1"/>
                </a:solidFill>
                <a:latin typeface="Livvic"/>
                <a:ea typeface="Livvic"/>
                <a:cs typeface="Livvic"/>
                <a:sym typeface="Livvic"/>
              </a:defRPr>
            </a:lvl6pPr>
            <a:lvl7pPr lvl="6" rtl="0">
              <a:lnSpc>
                <a:spcPct val="100000"/>
              </a:lnSpc>
              <a:spcBef>
                <a:spcPts val="0"/>
              </a:spcBef>
              <a:spcAft>
                <a:spcPts val="0"/>
              </a:spcAft>
              <a:buNone/>
              <a:defRPr sz="1400">
                <a:solidFill>
                  <a:schemeClr val="dk1"/>
                </a:solidFill>
                <a:latin typeface="Livvic"/>
                <a:ea typeface="Livvic"/>
                <a:cs typeface="Livvic"/>
                <a:sym typeface="Livvic"/>
              </a:defRPr>
            </a:lvl7pPr>
            <a:lvl8pPr lvl="7" rtl="0">
              <a:lnSpc>
                <a:spcPct val="100000"/>
              </a:lnSpc>
              <a:spcBef>
                <a:spcPts val="0"/>
              </a:spcBef>
              <a:spcAft>
                <a:spcPts val="0"/>
              </a:spcAft>
              <a:buNone/>
              <a:defRPr sz="1400">
                <a:solidFill>
                  <a:schemeClr val="dk1"/>
                </a:solidFill>
                <a:latin typeface="Livvic"/>
                <a:ea typeface="Livvic"/>
                <a:cs typeface="Livvic"/>
                <a:sym typeface="Livvic"/>
              </a:defRPr>
            </a:lvl8pPr>
            <a:lvl9pPr lvl="8" rtl="0">
              <a:lnSpc>
                <a:spcPct val="100000"/>
              </a:lnSpc>
              <a:spcBef>
                <a:spcPts val="0"/>
              </a:spcBef>
              <a:spcAft>
                <a:spcPts val="0"/>
              </a:spcAft>
              <a:buNone/>
              <a:defRPr sz="1400">
                <a:solidFill>
                  <a:schemeClr val="dk1"/>
                </a:solidFill>
                <a:latin typeface="Livvic"/>
                <a:ea typeface="Livvic"/>
                <a:cs typeface="Livvic"/>
                <a:sym typeface="Livvic"/>
              </a:defRPr>
            </a:lvl9pPr>
          </a:lstStyle>
          <a:p>
            <a:endParaRPr/>
          </a:p>
        </p:txBody>
      </p:sp>
      <p:sp>
        <p:nvSpPr>
          <p:cNvPr id="433" name="Google Shape;433;p41"/>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words">
  <p:cSld name="MAIN_POINT_1">
    <p:spTree>
      <p:nvGrpSpPr>
        <p:cNvPr id="1" name="Shape 434"/>
        <p:cNvGrpSpPr/>
        <p:nvPr/>
      </p:nvGrpSpPr>
      <p:grpSpPr>
        <a:xfrm>
          <a:off x="0" y="0"/>
          <a:ext cx="0" cy="0"/>
          <a:chOff x="0" y="0"/>
          <a:chExt cx="0" cy="0"/>
        </a:xfrm>
      </p:grpSpPr>
      <p:sp>
        <p:nvSpPr>
          <p:cNvPr id="435" name="Google Shape;435;p42"/>
          <p:cNvSpPr txBox="1">
            <a:spLocks noGrp="1"/>
          </p:cNvSpPr>
          <p:nvPr>
            <p:ph type="title"/>
          </p:nvPr>
        </p:nvSpPr>
        <p:spPr>
          <a:xfrm>
            <a:off x="270075" y="509350"/>
            <a:ext cx="4946100" cy="24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800"/>
              <a:buNone/>
              <a:defRPr sz="6700" b="0">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columns">
  <p:cSld name="TITLE_AND_BODY_1">
    <p:spTree>
      <p:nvGrpSpPr>
        <p:cNvPr id="1" name="Shape 436"/>
        <p:cNvGrpSpPr/>
        <p:nvPr/>
      </p:nvGrpSpPr>
      <p:grpSpPr>
        <a:xfrm>
          <a:off x="0" y="0"/>
          <a:ext cx="0" cy="0"/>
          <a:chOff x="0" y="0"/>
          <a:chExt cx="0" cy="0"/>
        </a:xfrm>
      </p:grpSpPr>
      <p:sp>
        <p:nvSpPr>
          <p:cNvPr id="437" name="Google Shape;437;p43"/>
          <p:cNvSpPr txBox="1">
            <a:spLocks noGrp="1"/>
          </p:cNvSpPr>
          <p:nvPr>
            <p:ph type="subTitle" idx="1"/>
          </p:nvPr>
        </p:nvSpPr>
        <p:spPr>
          <a:xfrm flipH="1">
            <a:off x="599976" y="3234588"/>
            <a:ext cx="3306300" cy="137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solidFill>
                  <a:schemeClr val="dk1"/>
                </a:solidFill>
                <a:latin typeface="Calibri" panose="020F0502020204030204" charset="0"/>
                <a:ea typeface="Calibri" panose="020F0502020204030204" charset="0"/>
                <a:cs typeface="Calibri" panose="020F0502020204030204" charset="0"/>
                <a:sym typeface="Calibri" panose="020F0502020204030204" charset="0"/>
              </a:defRPr>
            </a:lvl1pPr>
            <a:lvl2pPr lvl="1" algn="r" rtl="0">
              <a:lnSpc>
                <a:spcPct val="100000"/>
              </a:lnSpc>
              <a:spcBef>
                <a:spcPts val="0"/>
              </a:spcBef>
              <a:spcAft>
                <a:spcPts val="0"/>
              </a:spcAft>
              <a:buNone/>
              <a:defRPr sz="1600">
                <a:solidFill>
                  <a:schemeClr val="dk1"/>
                </a:solidFill>
                <a:latin typeface="Livvic"/>
                <a:ea typeface="Livvic"/>
                <a:cs typeface="Livvic"/>
                <a:sym typeface="Livvic"/>
              </a:defRPr>
            </a:lvl2pPr>
            <a:lvl3pPr lvl="2" algn="r" rtl="0">
              <a:lnSpc>
                <a:spcPct val="100000"/>
              </a:lnSpc>
              <a:spcBef>
                <a:spcPts val="0"/>
              </a:spcBef>
              <a:spcAft>
                <a:spcPts val="0"/>
              </a:spcAft>
              <a:buNone/>
              <a:defRPr sz="1600">
                <a:solidFill>
                  <a:schemeClr val="dk1"/>
                </a:solidFill>
                <a:latin typeface="Livvic"/>
                <a:ea typeface="Livvic"/>
                <a:cs typeface="Livvic"/>
                <a:sym typeface="Livvic"/>
              </a:defRPr>
            </a:lvl3pPr>
            <a:lvl4pPr lvl="3" algn="r" rtl="0">
              <a:lnSpc>
                <a:spcPct val="100000"/>
              </a:lnSpc>
              <a:spcBef>
                <a:spcPts val="0"/>
              </a:spcBef>
              <a:spcAft>
                <a:spcPts val="0"/>
              </a:spcAft>
              <a:buNone/>
              <a:defRPr sz="1600">
                <a:solidFill>
                  <a:schemeClr val="dk1"/>
                </a:solidFill>
                <a:latin typeface="Livvic"/>
                <a:ea typeface="Livvic"/>
                <a:cs typeface="Livvic"/>
                <a:sym typeface="Livvic"/>
              </a:defRPr>
            </a:lvl4pPr>
            <a:lvl5pPr lvl="4" algn="r" rtl="0">
              <a:lnSpc>
                <a:spcPct val="100000"/>
              </a:lnSpc>
              <a:spcBef>
                <a:spcPts val="0"/>
              </a:spcBef>
              <a:spcAft>
                <a:spcPts val="0"/>
              </a:spcAft>
              <a:buNone/>
              <a:defRPr sz="1600">
                <a:solidFill>
                  <a:schemeClr val="dk1"/>
                </a:solidFill>
                <a:latin typeface="Livvic"/>
                <a:ea typeface="Livvic"/>
                <a:cs typeface="Livvic"/>
                <a:sym typeface="Livvic"/>
              </a:defRPr>
            </a:lvl5pPr>
            <a:lvl6pPr lvl="5" algn="r" rtl="0">
              <a:lnSpc>
                <a:spcPct val="100000"/>
              </a:lnSpc>
              <a:spcBef>
                <a:spcPts val="0"/>
              </a:spcBef>
              <a:spcAft>
                <a:spcPts val="0"/>
              </a:spcAft>
              <a:buNone/>
              <a:defRPr sz="1600">
                <a:solidFill>
                  <a:schemeClr val="dk1"/>
                </a:solidFill>
                <a:latin typeface="Livvic"/>
                <a:ea typeface="Livvic"/>
                <a:cs typeface="Livvic"/>
                <a:sym typeface="Livvic"/>
              </a:defRPr>
            </a:lvl6pPr>
            <a:lvl7pPr lvl="6" algn="r" rtl="0">
              <a:lnSpc>
                <a:spcPct val="100000"/>
              </a:lnSpc>
              <a:spcBef>
                <a:spcPts val="0"/>
              </a:spcBef>
              <a:spcAft>
                <a:spcPts val="0"/>
              </a:spcAft>
              <a:buNone/>
              <a:defRPr sz="1600">
                <a:solidFill>
                  <a:schemeClr val="dk1"/>
                </a:solidFill>
                <a:latin typeface="Livvic"/>
                <a:ea typeface="Livvic"/>
                <a:cs typeface="Livvic"/>
                <a:sym typeface="Livvic"/>
              </a:defRPr>
            </a:lvl7pPr>
            <a:lvl8pPr lvl="7" algn="r" rtl="0">
              <a:lnSpc>
                <a:spcPct val="100000"/>
              </a:lnSpc>
              <a:spcBef>
                <a:spcPts val="0"/>
              </a:spcBef>
              <a:spcAft>
                <a:spcPts val="0"/>
              </a:spcAft>
              <a:buNone/>
              <a:defRPr sz="1600">
                <a:solidFill>
                  <a:schemeClr val="dk1"/>
                </a:solidFill>
                <a:latin typeface="Livvic"/>
                <a:ea typeface="Livvic"/>
                <a:cs typeface="Livvic"/>
                <a:sym typeface="Livvic"/>
              </a:defRPr>
            </a:lvl8pPr>
            <a:lvl9pPr lvl="8" algn="r" rtl="0">
              <a:lnSpc>
                <a:spcPct val="100000"/>
              </a:lnSpc>
              <a:spcBef>
                <a:spcPts val="0"/>
              </a:spcBef>
              <a:spcAft>
                <a:spcPts val="0"/>
              </a:spcAft>
              <a:buNone/>
              <a:defRPr sz="1600">
                <a:solidFill>
                  <a:schemeClr val="dk1"/>
                </a:solidFill>
                <a:latin typeface="Livvic"/>
                <a:ea typeface="Livvic"/>
                <a:cs typeface="Livvic"/>
                <a:sym typeface="Livvic"/>
              </a:defRPr>
            </a:lvl9pPr>
          </a:lstStyle>
          <a:p>
            <a:endParaRPr/>
          </a:p>
        </p:txBody>
      </p:sp>
      <p:sp>
        <p:nvSpPr>
          <p:cNvPr id="438" name="Google Shape;438;p43"/>
          <p:cNvSpPr txBox="1">
            <a:spLocks noGrp="1"/>
          </p:cNvSpPr>
          <p:nvPr>
            <p:ph type="title"/>
          </p:nvPr>
        </p:nvSpPr>
        <p:spPr>
          <a:xfrm>
            <a:off x="2282876" y="1309100"/>
            <a:ext cx="2111700" cy="528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0">
                <a:solidFill>
                  <a:schemeClr val="dk1"/>
                </a:solidFill>
                <a:latin typeface="Calibri" panose="020F0502020204030204" charset="0"/>
                <a:ea typeface="Calibri" panose="020F0502020204030204" charset="0"/>
                <a:cs typeface="Calibri" panose="020F0502020204030204" charset="0"/>
                <a:sym typeface="Calibri" panose="020F0502020204030204" charset="0"/>
              </a:defRPr>
            </a:lvl1pPr>
            <a:lvl2pPr lvl="1" rtl="0">
              <a:spcBef>
                <a:spcPts val="0"/>
              </a:spcBef>
              <a:spcAft>
                <a:spcPts val="0"/>
              </a:spcAft>
              <a:buNone/>
              <a:defRPr b="0">
                <a:solidFill>
                  <a:schemeClr val="dk1"/>
                </a:solidFill>
                <a:latin typeface="Roboto Slab Light"/>
                <a:ea typeface="Roboto Slab Light"/>
                <a:cs typeface="Roboto Slab Light"/>
                <a:sym typeface="Roboto Slab Light"/>
              </a:defRPr>
            </a:lvl2pPr>
            <a:lvl3pPr lvl="2" rtl="0">
              <a:spcBef>
                <a:spcPts val="0"/>
              </a:spcBef>
              <a:spcAft>
                <a:spcPts val="0"/>
              </a:spcAft>
              <a:buNone/>
              <a:defRPr b="0">
                <a:solidFill>
                  <a:schemeClr val="dk1"/>
                </a:solidFill>
                <a:latin typeface="Roboto Slab Light"/>
                <a:ea typeface="Roboto Slab Light"/>
                <a:cs typeface="Roboto Slab Light"/>
                <a:sym typeface="Roboto Slab Light"/>
              </a:defRPr>
            </a:lvl3pPr>
            <a:lvl4pPr lvl="3" rtl="0">
              <a:spcBef>
                <a:spcPts val="0"/>
              </a:spcBef>
              <a:spcAft>
                <a:spcPts val="0"/>
              </a:spcAft>
              <a:buNone/>
              <a:defRPr b="0">
                <a:solidFill>
                  <a:schemeClr val="dk1"/>
                </a:solidFill>
                <a:latin typeface="Roboto Slab Light"/>
                <a:ea typeface="Roboto Slab Light"/>
                <a:cs typeface="Roboto Slab Light"/>
                <a:sym typeface="Roboto Slab Light"/>
              </a:defRPr>
            </a:lvl4pPr>
            <a:lvl5pPr lvl="4" rtl="0">
              <a:spcBef>
                <a:spcPts val="0"/>
              </a:spcBef>
              <a:spcAft>
                <a:spcPts val="0"/>
              </a:spcAft>
              <a:buNone/>
              <a:defRPr b="0">
                <a:solidFill>
                  <a:schemeClr val="dk1"/>
                </a:solidFill>
                <a:latin typeface="Roboto Slab Light"/>
                <a:ea typeface="Roboto Slab Light"/>
                <a:cs typeface="Roboto Slab Light"/>
                <a:sym typeface="Roboto Slab Light"/>
              </a:defRPr>
            </a:lvl5pPr>
            <a:lvl6pPr lvl="5" rtl="0">
              <a:spcBef>
                <a:spcPts val="0"/>
              </a:spcBef>
              <a:spcAft>
                <a:spcPts val="0"/>
              </a:spcAft>
              <a:buNone/>
              <a:defRPr b="0">
                <a:solidFill>
                  <a:schemeClr val="dk1"/>
                </a:solidFill>
                <a:latin typeface="Roboto Slab Light"/>
                <a:ea typeface="Roboto Slab Light"/>
                <a:cs typeface="Roboto Slab Light"/>
                <a:sym typeface="Roboto Slab Light"/>
              </a:defRPr>
            </a:lvl6pPr>
            <a:lvl7pPr lvl="6" rtl="0">
              <a:spcBef>
                <a:spcPts val="0"/>
              </a:spcBef>
              <a:spcAft>
                <a:spcPts val="0"/>
              </a:spcAft>
              <a:buNone/>
              <a:defRPr b="0">
                <a:solidFill>
                  <a:schemeClr val="dk1"/>
                </a:solidFill>
                <a:latin typeface="Roboto Slab Light"/>
                <a:ea typeface="Roboto Slab Light"/>
                <a:cs typeface="Roboto Slab Light"/>
                <a:sym typeface="Roboto Slab Light"/>
              </a:defRPr>
            </a:lvl7pPr>
            <a:lvl8pPr lvl="7" rtl="0">
              <a:spcBef>
                <a:spcPts val="0"/>
              </a:spcBef>
              <a:spcAft>
                <a:spcPts val="0"/>
              </a:spcAft>
              <a:buNone/>
              <a:defRPr b="0">
                <a:solidFill>
                  <a:schemeClr val="dk1"/>
                </a:solidFill>
                <a:latin typeface="Roboto Slab Light"/>
                <a:ea typeface="Roboto Slab Light"/>
                <a:cs typeface="Roboto Slab Light"/>
                <a:sym typeface="Roboto Slab Light"/>
              </a:defRPr>
            </a:lvl8pPr>
            <a:lvl9pPr lvl="8" rtl="0">
              <a:spcBef>
                <a:spcPts val="0"/>
              </a:spcBef>
              <a:spcAft>
                <a:spcPts val="0"/>
              </a:spcAft>
              <a:buNone/>
              <a:defRPr b="0">
                <a:solidFill>
                  <a:schemeClr val="dk1"/>
                </a:solidFill>
                <a:latin typeface="Roboto Slab Light"/>
                <a:ea typeface="Roboto Slab Light"/>
                <a:cs typeface="Roboto Slab Light"/>
                <a:sym typeface="Roboto Slab Light"/>
              </a:defRPr>
            </a:lvl9pPr>
          </a:lstStyle>
          <a:p>
            <a:endParaRPr/>
          </a:p>
        </p:txBody>
      </p:sp>
      <p:sp>
        <p:nvSpPr>
          <p:cNvPr id="439" name="Google Shape;439;p43"/>
          <p:cNvSpPr txBox="1">
            <a:spLocks noGrp="1"/>
          </p:cNvSpPr>
          <p:nvPr>
            <p:ph type="subTitle" idx="2"/>
          </p:nvPr>
        </p:nvSpPr>
        <p:spPr>
          <a:xfrm flipH="1">
            <a:off x="5036376" y="690913"/>
            <a:ext cx="3502800" cy="13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Calibri" panose="020F0502020204030204" charset="0"/>
                <a:ea typeface="Calibri" panose="020F0502020204030204" charset="0"/>
                <a:cs typeface="Calibri" panose="020F0502020204030204" charset="0"/>
                <a:sym typeface="Calibri" panose="020F0502020204030204" charset="0"/>
              </a:defRPr>
            </a:lvl1pPr>
            <a:lvl2pPr lvl="1" rtl="0">
              <a:lnSpc>
                <a:spcPct val="100000"/>
              </a:lnSpc>
              <a:spcBef>
                <a:spcPts val="0"/>
              </a:spcBef>
              <a:spcAft>
                <a:spcPts val="0"/>
              </a:spcAft>
              <a:buNone/>
              <a:defRPr sz="1600">
                <a:solidFill>
                  <a:schemeClr val="dk1"/>
                </a:solidFill>
                <a:latin typeface="Livvic"/>
                <a:ea typeface="Livvic"/>
                <a:cs typeface="Livvic"/>
                <a:sym typeface="Livvic"/>
              </a:defRPr>
            </a:lvl2pPr>
            <a:lvl3pPr lvl="2" rtl="0">
              <a:lnSpc>
                <a:spcPct val="100000"/>
              </a:lnSpc>
              <a:spcBef>
                <a:spcPts val="0"/>
              </a:spcBef>
              <a:spcAft>
                <a:spcPts val="0"/>
              </a:spcAft>
              <a:buNone/>
              <a:defRPr sz="1600">
                <a:solidFill>
                  <a:schemeClr val="dk1"/>
                </a:solidFill>
                <a:latin typeface="Livvic"/>
                <a:ea typeface="Livvic"/>
                <a:cs typeface="Livvic"/>
                <a:sym typeface="Livvic"/>
              </a:defRPr>
            </a:lvl3pPr>
            <a:lvl4pPr lvl="3" rtl="0">
              <a:lnSpc>
                <a:spcPct val="100000"/>
              </a:lnSpc>
              <a:spcBef>
                <a:spcPts val="0"/>
              </a:spcBef>
              <a:spcAft>
                <a:spcPts val="0"/>
              </a:spcAft>
              <a:buNone/>
              <a:defRPr sz="1600">
                <a:solidFill>
                  <a:schemeClr val="dk1"/>
                </a:solidFill>
                <a:latin typeface="Livvic"/>
                <a:ea typeface="Livvic"/>
                <a:cs typeface="Livvic"/>
                <a:sym typeface="Livvic"/>
              </a:defRPr>
            </a:lvl4pPr>
            <a:lvl5pPr lvl="4" rtl="0">
              <a:lnSpc>
                <a:spcPct val="100000"/>
              </a:lnSpc>
              <a:spcBef>
                <a:spcPts val="0"/>
              </a:spcBef>
              <a:spcAft>
                <a:spcPts val="0"/>
              </a:spcAft>
              <a:buNone/>
              <a:defRPr sz="1600">
                <a:solidFill>
                  <a:schemeClr val="dk1"/>
                </a:solidFill>
                <a:latin typeface="Livvic"/>
                <a:ea typeface="Livvic"/>
                <a:cs typeface="Livvic"/>
                <a:sym typeface="Livvic"/>
              </a:defRPr>
            </a:lvl5pPr>
            <a:lvl6pPr lvl="5" rtl="0">
              <a:lnSpc>
                <a:spcPct val="100000"/>
              </a:lnSpc>
              <a:spcBef>
                <a:spcPts val="0"/>
              </a:spcBef>
              <a:spcAft>
                <a:spcPts val="0"/>
              </a:spcAft>
              <a:buNone/>
              <a:defRPr sz="1600">
                <a:solidFill>
                  <a:schemeClr val="dk1"/>
                </a:solidFill>
                <a:latin typeface="Livvic"/>
                <a:ea typeface="Livvic"/>
                <a:cs typeface="Livvic"/>
                <a:sym typeface="Livvic"/>
              </a:defRPr>
            </a:lvl6pPr>
            <a:lvl7pPr lvl="6" rtl="0">
              <a:lnSpc>
                <a:spcPct val="100000"/>
              </a:lnSpc>
              <a:spcBef>
                <a:spcPts val="0"/>
              </a:spcBef>
              <a:spcAft>
                <a:spcPts val="0"/>
              </a:spcAft>
              <a:buNone/>
              <a:defRPr sz="1600">
                <a:solidFill>
                  <a:schemeClr val="dk1"/>
                </a:solidFill>
                <a:latin typeface="Livvic"/>
                <a:ea typeface="Livvic"/>
                <a:cs typeface="Livvic"/>
                <a:sym typeface="Livvic"/>
              </a:defRPr>
            </a:lvl7pPr>
            <a:lvl8pPr lvl="7" rtl="0">
              <a:lnSpc>
                <a:spcPct val="100000"/>
              </a:lnSpc>
              <a:spcBef>
                <a:spcPts val="0"/>
              </a:spcBef>
              <a:spcAft>
                <a:spcPts val="0"/>
              </a:spcAft>
              <a:buNone/>
              <a:defRPr sz="1600">
                <a:solidFill>
                  <a:schemeClr val="dk1"/>
                </a:solidFill>
                <a:latin typeface="Livvic"/>
                <a:ea typeface="Livvic"/>
                <a:cs typeface="Livvic"/>
                <a:sym typeface="Livvic"/>
              </a:defRPr>
            </a:lvl8pPr>
            <a:lvl9pPr lvl="8" rtl="0">
              <a:lnSpc>
                <a:spcPct val="100000"/>
              </a:lnSpc>
              <a:spcBef>
                <a:spcPts val="0"/>
              </a:spcBef>
              <a:spcAft>
                <a:spcPts val="0"/>
              </a:spcAft>
              <a:buNone/>
              <a:defRPr sz="1600">
                <a:solidFill>
                  <a:schemeClr val="dk1"/>
                </a:solidFill>
                <a:latin typeface="Livvic"/>
                <a:ea typeface="Livvic"/>
                <a:cs typeface="Livvic"/>
                <a:sym typeface="Livvic"/>
              </a:defRPr>
            </a:lvl9pPr>
          </a:lstStyle>
          <a:p>
            <a:endParaRPr/>
          </a:p>
        </p:txBody>
      </p:sp>
      <p:sp>
        <p:nvSpPr>
          <p:cNvPr id="440" name="Google Shape;440;p43"/>
          <p:cNvSpPr txBox="1">
            <a:spLocks noGrp="1"/>
          </p:cNvSpPr>
          <p:nvPr>
            <p:ph type="title" idx="3"/>
          </p:nvPr>
        </p:nvSpPr>
        <p:spPr>
          <a:xfrm>
            <a:off x="4635451" y="3252460"/>
            <a:ext cx="2111700" cy="5286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b="0">
                <a:solidFill>
                  <a:schemeClr val="dk1"/>
                </a:solidFill>
                <a:latin typeface="Calibri" panose="020F0502020204030204" charset="0"/>
                <a:ea typeface="Calibri" panose="020F0502020204030204" charset="0"/>
                <a:cs typeface="Calibri" panose="020F0502020204030204" charset="0"/>
                <a:sym typeface="Calibri" panose="020F0502020204030204" charset="0"/>
              </a:defRPr>
            </a:lvl1pPr>
            <a:lvl2pPr lvl="1" algn="r" rtl="0">
              <a:spcBef>
                <a:spcPts val="0"/>
              </a:spcBef>
              <a:spcAft>
                <a:spcPts val="0"/>
              </a:spcAft>
              <a:buNone/>
              <a:defRPr b="0">
                <a:solidFill>
                  <a:schemeClr val="dk1"/>
                </a:solidFill>
                <a:latin typeface="Roboto Slab Light"/>
                <a:ea typeface="Roboto Slab Light"/>
                <a:cs typeface="Roboto Slab Light"/>
                <a:sym typeface="Roboto Slab Light"/>
              </a:defRPr>
            </a:lvl2pPr>
            <a:lvl3pPr lvl="2" algn="r" rtl="0">
              <a:spcBef>
                <a:spcPts val="0"/>
              </a:spcBef>
              <a:spcAft>
                <a:spcPts val="0"/>
              </a:spcAft>
              <a:buNone/>
              <a:defRPr b="0">
                <a:solidFill>
                  <a:schemeClr val="dk1"/>
                </a:solidFill>
                <a:latin typeface="Roboto Slab Light"/>
                <a:ea typeface="Roboto Slab Light"/>
                <a:cs typeface="Roboto Slab Light"/>
                <a:sym typeface="Roboto Slab Light"/>
              </a:defRPr>
            </a:lvl3pPr>
            <a:lvl4pPr lvl="3" algn="r" rtl="0">
              <a:spcBef>
                <a:spcPts val="0"/>
              </a:spcBef>
              <a:spcAft>
                <a:spcPts val="0"/>
              </a:spcAft>
              <a:buNone/>
              <a:defRPr b="0">
                <a:solidFill>
                  <a:schemeClr val="dk1"/>
                </a:solidFill>
                <a:latin typeface="Roboto Slab Light"/>
                <a:ea typeface="Roboto Slab Light"/>
                <a:cs typeface="Roboto Slab Light"/>
                <a:sym typeface="Roboto Slab Light"/>
              </a:defRPr>
            </a:lvl4pPr>
            <a:lvl5pPr lvl="4" algn="r" rtl="0">
              <a:spcBef>
                <a:spcPts val="0"/>
              </a:spcBef>
              <a:spcAft>
                <a:spcPts val="0"/>
              </a:spcAft>
              <a:buNone/>
              <a:defRPr b="0">
                <a:solidFill>
                  <a:schemeClr val="dk1"/>
                </a:solidFill>
                <a:latin typeface="Roboto Slab Light"/>
                <a:ea typeface="Roboto Slab Light"/>
                <a:cs typeface="Roboto Slab Light"/>
                <a:sym typeface="Roboto Slab Light"/>
              </a:defRPr>
            </a:lvl5pPr>
            <a:lvl6pPr lvl="5" algn="r" rtl="0">
              <a:spcBef>
                <a:spcPts val="0"/>
              </a:spcBef>
              <a:spcAft>
                <a:spcPts val="0"/>
              </a:spcAft>
              <a:buNone/>
              <a:defRPr b="0">
                <a:solidFill>
                  <a:schemeClr val="dk1"/>
                </a:solidFill>
                <a:latin typeface="Roboto Slab Light"/>
                <a:ea typeface="Roboto Slab Light"/>
                <a:cs typeface="Roboto Slab Light"/>
                <a:sym typeface="Roboto Slab Light"/>
              </a:defRPr>
            </a:lvl6pPr>
            <a:lvl7pPr lvl="6" algn="r" rtl="0">
              <a:spcBef>
                <a:spcPts val="0"/>
              </a:spcBef>
              <a:spcAft>
                <a:spcPts val="0"/>
              </a:spcAft>
              <a:buNone/>
              <a:defRPr b="0">
                <a:solidFill>
                  <a:schemeClr val="dk1"/>
                </a:solidFill>
                <a:latin typeface="Roboto Slab Light"/>
                <a:ea typeface="Roboto Slab Light"/>
                <a:cs typeface="Roboto Slab Light"/>
                <a:sym typeface="Roboto Slab Light"/>
              </a:defRPr>
            </a:lvl7pPr>
            <a:lvl8pPr lvl="7" algn="r" rtl="0">
              <a:spcBef>
                <a:spcPts val="0"/>
              </a:spcBef>
              <a:spcAft>
                <a:spcPts val="0"/>
              </a:spcAft>
              <a:buNone/>
              <a:defRPr b="0">
                <a:solidFill>
                  <a:schemeClr val="dk1"/>
                </a:solidFill>
                <a:latin typeface="Roboto Slab Light"/>
                <a:ea typeface="Roboto Slab Light"/>
                <a:cs typeface="Roboto Slab Light"/>
                <a:sym typeface="Roboto Slab Light"/>
              </a:defRPr>
            </a:lvl8pPr>
            <a:lvl9pPr lvl="8" algn="r" rtl="0">
              <a:spcBef>
                <a:spcPts val="0"/>
              </a:spcBef>
              <a:spcAft>
                <a:spcPts val="0"/>
              </a:spcAft>
              <a:buNone/>
              <a:defRPr b="0">
                <a:solidFill>
                  <a:schemeClr val="dk1"/>
                </a:solidFill>
                <a:latin typeface="Roboto Slab Light"/>
                <a:ea typeface="Roboto Slab Light"/>
                <a:cs typeface="Roboto Slab Light"/>
                <a:sym typeface="Roboto Slab Light"/>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441"/>
        <p:cNvGrpSpPr/>
        <p:nvPr/>
      </p:nvGrpSpPr>
      <p:grpSpPr>
        <a:xfrm>
          <a:off x="0" y="0"/>
          <a:ext cx="0" cy="0"/>
          <a:chOff x="0" y="0"/>
          <a:chExt cx="0" cy="0"/>
        </a:xfrm>
      </p:grpSpPr>
      <p:sp>
        <p:nvSpPr>
          <p:cNvPr id="442" name="Google Shape;442;p44"/>
          <p:cNvSpPr txBox="1">
            <a:spLocks noGrp="1"/>
          </p:cNvSpPr>
          <p:nvPr>
            <p:ph type="title"/>
          </p:nvPr>
        </p:nvSpPr>
        <p:spPr>
          <a:xfrm>
            <a:off x="1015813" y="904675"/>
            <a:ext cx="32466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6000" b="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SzPts val="4200"/>
              <a:buNone/>
              <a:defRPr sz="4200" b="0"/>
            </a:lvl2pPr>
            <a:lvl3pPr lvl="2" algn="ctr" rtl="0">
              <a:spcBef>
                <a:spcPts val="0"/>
              </a:spcBef>
              <a:spcAft>
                <a:spcPts val="0"/>
              </a:spcAft>
              <a:buSzPts val="4200"/>
              <a:buNone/>
              <a:defRPr sz="4200" b="0"/>
            </a:lvl3pPr>
            <a:lvl4pPr lvl="3" algn="ctr" rtl="0">
              <a:spcBef>
                <a:spcPts val="0"/>
              </a:spcBef>
              <a:spcAft>
                <a:spcPts val="0"/>
              </a:spcAft>
              <a:buSzPts val="4200"/>
              <a:buNone/>
              <a:defRPr sz="4200" b="0"/>
            </a:lvl4pPr>
            <a:lvl5pPr lvl="4" algn="ctr" rtl="0">
              <a:spcBef>
                <a:spcPts val="0"/>
              </a:spcBef>
              <a:spcAft>
                <a:spcPts val="0"/>
              </a:spcAft>
              <a:buSzPts val="4200"/>
              <a:buNone/>
              <a:defRPr sz="4200" b="0"/>
            </a:lvl5pPr>
            <a:lvl6pPr lvl="5" algn="ctr" rtl="0">
              <a:spcBef>
                <a:spcPts val="0"/>
              </a:spcBef>
              <a:spcAft>
                <a:spcPts val="0"/>
              </a:spcAft>
              <a:buSzPts val="4200"/>
              <a:buNone/>
              <a:defRPr sz="4200" b="0"/>
            </a:lvl6pPr>
            <a:lvl7pPr lvl="6" algn="ctr" rtl="0">
              <a:spcBef>
                <a:spcPts val="0"/>
              </a:spcBef>
              <a:spcAft>
                <a:spcPts val="0"/>
              </a:spcAft>
              <a:buSzPts val="4200"/>
              <a:buNone/>
              <a:defRPr sz="4200" b="0"/>
            </a:lvl7pPr>
            <a:lvl8pPr lvl="7" algn="ctr" rtl="0">
              <a:spcBef>
                <a:spcPts val="0"/>
              </a:spcBef>
              <a:spcAft>
                <a:spcPts val="0"/>
              </a:spcAft>
              <a:buSzPts val="4200"/>
              <a:buNone/>
              <a:defRPr sz="4200" b="0"/>
            </a:lvl8pPr>
            <a:lvl9pPr lvl="8" algn="ctr" rtl="0">
              <a:spcBef>
                <a:spcPts val="0"/>
              </a:spcBef>
              <a:spcAft>
                <a:spcPts val="0"/>
              </a:spcAft>
              <a:buSzPts val="4200"/>
              <a:buNone/>
              <a:defRPr sz="4200" b="0"/>
            </a:lvl9pPr>
          </a:lstStyle>
          <a:p>
            <a:endParaRPr/>
          </a:p>
        </p:txBody>
      </p:sp>
      <p:sp>
        <p:nvSpPr>
          <p:cNvPr id="443" name="Google Shape;443;p44"/>
          <p:cNvSpPr txBox="1">
            <a:spLocks noGrp="1"/>
          </p:cNvSpPr>
          <p:nvPr>
            <p:ph type="subTitle" idx="1"/>
          </p:nvPr>
        </p:nvSpPr>
        <p:spPr>
          <a:xfrm>
            <a:off x="4545288" y="603925"/>
            <a:ext cx="3582900" cy="11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2100"/>
              <a:buFont typeface="Livvic"/>
              <a:buNone/>
              <a:defRPr sz="1400">
                <a:solidFill>
                  <a:schemeClr val="accent3"/>
                </a:solidFill>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9pPr>
          </a:lstStyle>
          <a:p>
            <a:endParaRPr/>
          </a:p>
        </p:txBody>
      </p:sp>
      <p:sp>
        <p:nvSpPr>
          <p:cNvPr id="444" name="Google Shape;444;p44"/>
          <p:cNvSpPr txBox="1"/>
          <p:nvPr/>
        </p:nvSpPr>
        <p:spPr>
          <a:xfrm>
            <a:off x="621627" y="3741525"/>
            <a:ext cx="3104400" cy="9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GB" sz="1000">
                <a:solidFill>
                  <a:schemeClr val="dk1"/>
                </a:solidFill>
                <a:latin typeface="Calibri" panose="020F0502020204030204" charset="0"/>
                <a:ea typeface="Calibri" panose="020F0502020204030204" charset="0"/>
                <a:cs typeface="Calibri" panose="020F0502020204030204" charset="0"/>
                <a:sym typeface="Calibri" panose="020F0502020204030204" charset="0"/>
              </a:rPr>
              <a:t>CREDITS: This presentation template was created by </a:t>
            </a:r>
            <a:r>
              <a:rPr lang="en-GB" sz="1000">
                <a:solidFill>
                  <a:schemeClr val="dk1"/>
                </a:solidFill>
                <a:uFill>
                  <a:noFill/>
                </a:uFill>
                <a:latin typeface="Calibri" panose="020F0502020204030204" charset="0"/>
                <a:ea typeface="Calibri" panose="020F0502020204030204" charset="0"/>
                <a:cs typeface="Calibri" panose="020F0502020204030204" charset="0"/>
                <a:sym typeface="Calibri" panose="020F0502020204030204" charset="0"/>
                <a:hlinkClick r:id="rId2"/>
              </a:rPr>
              <a:t>Slidesgo</a:t>
            </a:r>
            <a:r>
              <a:rPr lang="en-GB" sz="1000">
                <a:solidFill>
                  <a:schemeClr val="dk1"/>
                </a:solidFill>
                <a:latin typeface="Calibri" panose="020F0502020204030204" charset="0"/>
                <a:ea typeface="Calibri" panose="020F0502020204030204" charset="0"/>
                <a:cs typeface="Calibri" panose="020F0502020204030204" charset="0"/>
                <a:sym typeface="Calibri" panose="020F0502020204030204" charset="0"/>
              </a:rPr>
              <a:t>, and includes icons by </a:t>
            </a:r>
            <a:r>
              <a:rPr lang="en-GB" sz="1000">
                <a:solidFill>
                  <a:schemeClr val="dk1"/>
                </a:solidFill>
                <a:uFill>
                  <a:noFill/>
                </a:uFill>
                <a:latin typeface="Calibri" panose="020F0502020204030204" charset="0"/>
                <a:ea typeface="Calibri" panose="020F0502020204030204" charset="0"/>
                <a:cs typeface="Calibri" panose="020F0502020204030204" charset="0"/>
                <a:sym typeface="Calibri" panose="020F0502020204030204" charset="0"/>
                <a:hlinkClick r:id="rId3"/>
              </a:rPr>
              <a:t>Flaticon</a:t>
            </a:r>
            <a:r>
              <a:rPr lang="en-GB" sz="1000">
                <a:solidFill>
                  <a:schemeClr val="dk1"/>
                </a:solidFill>
                <a:latin typeface="Calibri" panose="020F0502020204030204" charset="0"/>
                <a:ea typeface="Calibri" panose="020F0502020204030204" charset="0"/>
                <a:cs typeface="Calibri" panose="020F0502020204030204" charset="0"/>
                <a:sym typeface="Calibri" panose="020F0502020204030204" charset="0"/>
              </a:rPr>
              <a:t>, and infographics &amp; images by </a:t>
            </a:r>
            <a:r>
              <a:rPr lang="en-GB" sz="1000">
                <a:solidFill>
                  <a:schemeClr val="dk1"/>
                </a:solidFill>
                <a:uFill>
                  <a:noFill/>
                </a:uFill>
                <a:latin typeface="Calibri" panose="020F0502020204030204" charset="0"/>
                <a:ea typeface="Calibri" panose="020F0502020204030204" charset="0"/>
                <a:cs typeface="Calibri" panose="020F0502020204030204" charset="0"/>
                <a:sym typeface="Calibri" panose="020F0502020204030204" charset="0"/>
                <a:hlinkClick r:id="rId4"/>
              </a:rPr>
              <a:t>Freepik</a:t>
            </a:r>
            <a:endParaRPr>
              <a:solidFill>
                <a:schemeClr val="dk1"/>
              </a:solidFill>
              <a:latin typeface="Calibri" panose="020F0502020204030204" charset="0"/>
              <a:ea typeface="Calibri" panose="020F0502020204030204" charset="0"/>
              <a:cs typeface="Calibri" panose="020F0502020204030204" charset="0"/>
              <a:sym typeface="Calibri" panose="020F0502020204030204" charset="0"/>
            </a:endParaRPr>
          </a:p>
          <a:p>
            <a:pPr marL="0" lvl="0" indent="0" algn="l" rtl="0">
              <a:spcBef>
                <a:spcPts val="0"/>
              </a:spcBef>
              <a:spcAft>
                <a:spcPts val="0"/>
              </a:spcAft>
              <a:buNone/>
            </a:pPr>
            <a:endParaRPr>
              <a:solidFill>
                <a:schemeClr val="dk1"/>
              </a:solidFill>
              <a:latin typeface="Calibri" panose="020F0502020204030204" charset="0"/>
              <a:ea typeface="Calibri" panose="020F0502020204030204" charset="0"/>
              <a:cs typeface="Calibri" panose="020F0502020204030204" charset="0"/>
              <a:sym typeface="Calibri" panose="020F0502020204030204" charset="0"/>
            </a:endParaRPr>
          </a:p>
          <a:p>
            <a:pPr marL="0" lvl="0" indent="0" algn="l" rtl="0">
              <a:lnSpc>
                <a:spcPct val="115000"/>
              </a:lnSpc>
              <a:spcBef>
                <a:spcPts val="300"/>
              </a:spcBef>
              <a:spcAft>
                <a:spcPts val="0"/>
              </a:spcAft>
              <a:buNone/>
            </a:pPr>
            <a:endParaRPr sz="1000">
              <a:solidFill>
                <a:schemeClr val="dk1"/>
              </a:solidFill>
              <a:latin typeface="Calibri" panose="020F0502020204030204" charset="0"/>
              <a:ea typeface="Calibri" panose="020F0502020204030204" charset="0"/>
              <a:cs typeface="Calibri" panose="020F0502020204030204" charset="0"/>
              <a:sym typeface="Calibri" panose="020F050202020403020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45"/>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46"/>
        <p:cNvGrpSpPr/>
        <p:nvPr/>
      </p:nvGrpSpPr>
      <p:grpSpPr>
        <a:xfrm>
          <a:off x="0" y="0"/>
          <a:ext cx="0" cy="0"/>
          <a:chOff x="0" y="0"/>
          <a:chExt cx="0" cy="0"/>
        </a:xfrm>
      </p:grpSpPr>
      <p:pic>
        <p:nvPicPr>
          <p:cNvPr id="447" name="Google Shape;447;p46"/>
          <p:cNvPicPr preferRelativeResize="0"/>
          <p:nvPr/>
        </p:nvPicPr>
        <p:blipFill>
          <a:blip r:embed="rId2"/>
          <a:stretch>
            <a:fillRect/>
          </a:stretch>
        </p:blipFill>
        <p:spPr>
          <a:xfrm>
            <a:off x="2724514" y="539500"/>
            <a:ext cx="3694960" cy="402937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48"/>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anose="020F0502020204030204" charset="0"/>
                <a:ea typeface="Calibri" panose="020F0502020204030204" charset="0"/>
                <a:cs typeface="Calibri" panose="020F0502020204030204" charset="0"/>
                <a:sym typeface="Calibri" panose="020F050202020403020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Calibri" panose="020F0502020204030204" charset="0"/>
                <a:ea typeface="Calibri" panose="020F0502020204030204" charset="0"/>
                <a:cs typeface="Calibri" panose="020F0502020204030204" charset="0"/>
                <a:sym typeface="Calibri" panose="020F0502020204030204" charset="0"/>
              </a:defRPr>
            </a:lvl1pPr>
            <a:lvl2pPr>
              <a:defRPr>
                <a:latin typeface="Calibri" panose="020F0502020204030204" charset="0"/>
                <a:ea typeface="Calibri" panose="020F0502020204030204" charset="0"/>
                <a:cs typeface="Calibri" panose="020F0502020204030204" charset="0"/>
                <a:sym typeface="Calibri" panose="020F0502020204030204" charset="0"/>
              </a:defRPr>
            </a:lvl2pPr>
            <a:lvl3pPr>
              <a:defRPr>
                <a:latin typeface="Calibri" panose="020F0502020204030204" charset="0"/>
                <a:ea typeface="Calibri" panose="020F0502020204030204" charset="0"/>
                <a:cs typeface="Calibri" panose="020F0502020204030204" charset="0"/>
                <a:sym typeface="Calibri" panose="020F0502020204030204" charset="0"/>
              </a:defRPr>
            </a:lvl3pPr>
            <a:lvl4pPr>
              <a:defRPr>
                <a:latin typeface="Calibri" panose="020F0502020204030204" charset="0"/>
                <a:ea typeface="Calibri" panose="020F0502020204030204" charset="0"/>
                <a:cs typeface="Calibri" panose="020F0502020204030204" charset="0"/>
                <a:sym typeface="Calibri" panose="020F0502020204030204" charset="0"/>
              </a:defRPr>
            </a:lvl4pPr>
            <a:lvl5pPr>
              <a:defRPr>
                <a:latin typeface="Calibri" panose="020F0502020204030204" charset="0"/>
                <a:ea typeface="Calibri" panose="020F0502020204030204" charset="0"/>
                <a:cs typeface="Calibri" panose="020F0502020204030204" charset="0"/>
                <a:sym typeface="Calibri" panose="020F050202020403020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767263"/>
            <a:ext cx="2057400" cy="273844"/>
          </a:xfrm>
        </p:spPr>
        <p:txBody>
          <a:bodyPr/>
          <a:lstStyle>
            <a:lvl1pPr>
              <a:defRPr>
                <a:latin typeface="Calibri" panose="020F0502020204030204" charset="0"/>
                <a:ea typeface="Calibri" panose="020F0502020204030204" charset="0"/>
                <a:cs typeface="Calibri" panose="020F0502020204030204" charset="0"/>
                <a:sym typeface="Calibri" panose="020F0502020204030204" charset="0"/>
              </a:defRPr>
            </a:lvl1pPr>
          </a:lstStyle>
          <a:p>
            <a:fld id="{FE15F307-D360-F544-BC37-F16243CBFADF}" type="datetimeFigureOut">
              <a:rPr lang="en-US" smtClean="0"/>
              <a:t>1/26/24</a:t>
            </a:fld>
            <a:endParaRPr lang="en-US"/>
          </a:p>
        </p:txBody>
      </p:sp>
      <p:sp>
        <p:nvSpPr>
          <p:cNvPr id="5" name="Footer Placeholder 4"/>
          <p:cNvSpPr>
            <a:spLocks noGrp="1"/>
          </p:cNvSpPr>
          <p:nvPr>
            <p:ph type="ftr" sz="quarter" idx="11"/>
          </p:nvPr>
        </p:nvSpPr>
        <p:spPr>
          <a:xfrm>
            <a:off x="3028950" y="4767263"/>
            <a:ext cx="3086100" cy="273844"/>
          </a:xfrm>
        </p:spPr>
        <p:txBody>
          <a:bodyPr/>
          <a:lstStyle>
            <a:lvl1pPr>
              <a:defRPr>
                <a:latin typeface="Calibri" panose="020F0502020204030204" charset="0"/>
                <a:ea typeface="Calibri" panose="020F0502020204030204" charset="0"/>
                <a:cs typeface="Calibri" panose="020F0502020204030204" charset="0"/>
                <a:sym typeface="Calibri" panose="020F0502020204030204" charset="0"/>
              </a:defRPr>
            </a:lvl1pPr>
          </a:lstStyle>
          <a:p>
            <a:endParaRPr lang="en-US"/>
          </a:p>
        </p:txBody>
      </p:sp>
      <p:sp>
        <p:nvSpPr>
          <p:cNvPr id="6" name="Slide Number Placeholder 5"/>
          <p:cNvSpPr>
            <a:spLocks noGrp="1"/>
          </p:cNvSpPr>
          <p:nvPr>
            <p:ph type="sldNum" sz="quarter" idx="12"/>
          </p:nvPr>
        </p:nvSpPr>
        <p:spPr>
          <a:xfrm>
            <a:off x="6457950" y="4767263"/>
            <a:ext cx="2057400" cy="273844"/>
          </a:xfrm>
        </p:spPr>
        <p:txBody>
          <a:bodyPr/>
          <a:lstStyle>
            <a:lvl1pPr>
              <a:defRPr>
                <a:latin typeface="Calibri" panose="020F0502020204030204" charset="0"/>
                <a:ea typeface="Calibri" panose="020F0502020204030204" charset="0"/>
                <a:cs typeface="Calibri" panose="020F0502020204030204" charset="0"/>
                <a:sym typeface="Calibri" panose="020F0502020204030204" charset="0"/>
              </a:defRPr>
            </a:lvl1pPr>
          </a:lstStyle>
          <a:p>
            <a:fld id="{7B9C2439-192D-FF44-83F5-AC8790007B8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2439675" y="362239"/>
            <a:ext cx="42648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000">
                <a:latin typeface="Calibri" panose="020F0502020204030204" charset="0"/>
                <a:ea typeface="Calibri" panose="020F0502020204030204" charset="0"/>
                <a:cs typeface="Calibri" panose="020F0502020204030204" charset="0"/>
                <a:sym typeface="Calibri" panose="020F0502020204030204" charset="0"/>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
        <p:cNvGrpSpPr/>
        <p:nvPr/>
      </p:nvGrpSpPr>
      <p:grpSpPr>
        <a:xfrm>
          <a:off x="0" y="0"/>
          <a:ext cx="0" cy="0"/>
          <a:chOff x="0" y="0"/>
          <a:chExt cx="0" cy="0"/>
        </a:xfrm>
      </p:grpSpPr>
      <p:sp>
        <p:nvSpPr>
          <p:cNvPr id="25" name="Google Shape;25;p7"/>
          <p:cNvSpPr txBox="1">
            <a:spLocks noGrp="1"/>
          </p:cNvSpPr>
          <p:nvPr>
            <p:ph type="ctrTitle"/>
          </p:nvPr>
        </p:nvSpPr>
        <p:spPr>
          <a:xfrm>
            <a:off x="5826034" y="1395800"/>
            <a:ext cx="2711700" cy="998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b="0">
                <a:latin typeface="Calibri" panose="020F0502020204030204" charset="0"/>
                <a:ea typeface="Calibri" panose="020F0502020204030204" charset="0"/>
                <a:cs typeface="Calibri" panose="020F0502020204030204" charset="0"/>
                <a:sym typeface="Calibri" panose="020F0502020204030204" charset="0"/>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6" name="Google Shape;26;p7"/>
          <p:cNvSpPr txBox="1">
            <a:spLocks noGrp="1"/>
          </p:cNvSpPr>
          <p:nvPr>
            <p:ph type="subTitle" idx="1"/>
          </p:nvPr>
        </p:nvSpPr>
        <p:spPr>
          <a:xfrm>
            <a:off x="5375734" y="2462926"/>
            <a:ext cx="3162000" cy="201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solidFill>
                  <a:schemeClr val="accent3"/>
                </a:solidFill>
                <a:latin typeface="Calibri" panose="020F0502020204030204" charset="0"/>
                <a:ea typeface="Calibri" panose="020F0502020204030204" charset="0"/>
                <a:cs typeface="Calibri" panose="020F0502020204030204" charset="0"/>
                <a:sym typeface="Calibri" panose="020F0502020204030204" charset="0"/>
              </a:defRPr>
            </a:lvl1pPr>
            <a:lvl2pPr lvl="1" algn="r" rtl="0">
              <a:lnSpc>
                <a:spcPct val="100000"/>
              </a:lnSpc>
              <a:spcBef>
                <a:spcPts val="1600"/>
              </a:spcBef>
              <a:spcAft>
                <a:spcPts val="0"/>
              </a:spcAft>
              <a:buNone/>
              <a:defRPr sz="1600">
                <a:solidFill>
                  <a:schemeClr val="accent3"/>
                </a:solidFill>
              </a:defRPr>
            </a:lvl2pPr>
            <a:lvl3pPr lvl="2" algn="r" rtl="0">
              <a:lnSpc>
                <a:spcPct val="100000"/>
              </a:lnSpc>
              <a:spcBef>
                <a:spcPts val="1600"/>
              </a:spcBef>
              <a:spcAft>
                <a:spcPts val="0"/>
              </a:spcAft>
              <a:buNone/>
              <a:defRPr sz="1600">
                <a:solidFill>
                  <a:schemeClr val="accent3"/>
                </a:solidFill>
              </a:defRPr>
            </a:lvl3pPr>
            <a:lvl4pPr lvl="3" algn="r" rtl="0">
              <a:lnSpc>
                <a:spcPct val="100000"/>
              </a:lnSpc>
              <a:spcBef>
                <a:spcPts val="1600"/>
              </a:spcBef>
              <a:spcAft>
                <a:spcPts val="0"/>
              </a:spcAft>
              <a:buNone/>
              <a:defRPr sz="1600">
                <a:solidFill>
                  <a:schemeClr val="accent3"/>
                </a:solidFill>
              </a:defRPr>
            </a:lvl4pPr>
            <a:lvl5pPr lvl="4" algn="r" rtl="0">
              <a:lnSpc>
                <a:spcPct val="100000"/>
              </a:lnSpc>
              <a:spcBef>
                <a:spcPts val="1600"/>
              </a:spcBef>
              <a:spcAft>
                <a:spcPts val="0"/>
              </a:spcAft>
              <a:buNone/>
              <a:defRPr sz="1600">
                <a:solidFill>
                  <a:schemeClr val="accent3"/>
                </a:solidFill>
              </a:defRPr>
            </a:lvl5pPr>
            <a:lvl6pPr lvl="5" algn="r" rtl="0">
              <a:lnSpc>
                <a:spcPct val="100000"/>
              </a:lnSpc>
              <a:spcBef>
                <a:spcPts val="1600"/>
              </a:spcBef>
              <a:spcAft>
                <a:spcPts val="0"/>
              </a:spcAft>
              <a:buNone/>
              <a:defRPr sz="1600">
                <a:solidFill>
                  <a:schemeClr val="accent3"/>
                </a:solidFill>
              </a:defRPr>
            </a:lvl6pPr>
            <a:lvl7pPr lvl="6" algn="r" rtl="0">
              <a:lnSpc>
                <a:spcPct val="100000"/>
              </a:lnSpc>
              <a:spcBef>
                <a:spcPts val="1600"/>
              </a:spcBef>
              <a:spcAft>
                <a:spcPts val="0"/>
              </a:spcAft>
              <a:buNone/>
              <a:defRPr sz="1600">
                <a:solidFill>
                  <a:schemeClr val="accent3"/>
                </a:solidFill>
              </a:defRPr>
            </a:lvl7pPr>
            <a:lvl8pPr lvl="7" algn="r" rtl="0">
              <a:lnSpc>
                <a:spcPct val="100000"/>
              </a:lnSpc>
              <a:spcBef>
                <a:spcPts val="1600"/>
              </a:spcBef>
              <a:spcAft>
                <a:spcPts val="0"/>
              </a:spcAft>
              <a:buNone/>
              <a:defRPr sz="1600">
                <a:solidFill>
                  <a:schemeClr val="accent3"/>
                </a:solidFill>
              </a:defRPr>
            </a:lvl8pPr>
            <a:lvl9pPr lvl="8" algn="r" rtl="0">
              <a:lnSpc>
                <a:spcPct val="100000"/>
              </a:lnSpc>
              <a:spcBef>
                <a:spcPts val="1600"/>
              </a:spcBef>
              <a:spcAft>
                <a:spcPts val="1600"/>
              </a:spcAft>
              <a:buNone/>
              <a:defRPr sz="1600">
                <a:solidFill>
                  <a:schemeClr val="accent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606124" y="701643"/>
            <a:ext cx="3955500" cy="967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4800"/>
              <a:buNone/>
              <a:defRPr sz="2600" b="0">
                <a:latin typeface="Calibri" panose="020F0502020204030204" charset="0"/>
                <a:ea typeface="Calibri" panose="020F0502020204030204" charset="0"/>
                <a:cs typeface="Calibri" panose="020F0502020204030204" charset="0"/>
                <a:sym typeface="Calibri" panose="020F0502020204030204" charset="0"/>
              </a:defRPr>
            </a:lvl1pPr>
            <a:lvl2pPr lvl="1">
              <a:spcBef>
                <a:spcPts val="0"/>
              </a:spcBef>
              <a:spcAft>
                <a:spcPts val="0"/>
              </a:spcAft>
              <a:buClr>
                <a:schemeClr val="accent3"/>
              </a:buClr>
              <a:buSzPts val="4800"/>
              <a:buNone/>
              <a:defRPr sz="4800">
                <a:solidFill>
                  <a:schemeClr val="accent3"/>
                </a:solidFill>
              </a:defRPr>
            </a:lvl2pPr>
            <a:lvl3pPr lvl="2">
              <a:spcBef>
                <a:spcPts val="0"/>
              </a:spcBef>
              <a:spcAft>
                <a:spcPts val="0"/>
              </a:spcAft>
              <a:buClr>
                <a:schemeClr val="accent3"/>
              </a:buClr>
              <a:buSzPts val="4800"/>
              <a:buNone/>
              <a:defRPr sz="4800">
                <a:solidFill>
                  <a:schemeClr val="accent3"/>
                </a:solidFill>
              </a:defRPr>
            </a:lvl3pPr>
            <a:lvl4pPr lvl="3">
              <a:spcBef>
                <a:spcPts val="0"/>
              </a:spcBef>
              <a:spcAft>
                <a:spcPts val="0"/>
              </a:spcAft>
              <a:buClr>
                <a:schemeClr val="accent3"/>
              </a:buClr>
              <a:buSzPts val="4800"/>
              <a:buNone/>
              <a:defRPr sz="4800">
                <a:solidFill>
                  <a:schemeClr val="accent3"/>
                </a:solidFill>
              </a:defRPr>
            </a:lvl4pPr>
            <a:lvl5pPr lvl="4">
              <a:spcBef>
                <a:spcPts val="0"/>
              </a:spcBef>
              <a:spcAft>
                <a:spcPts val="0"/>
              </a:spcAft>
              <a:buClr>
                <a:schemeClr val="accent3"/>
              </a:buClr>
              <a:buSzPts val="4800"/>
              <a:buNone/>
              <a:defRPr sz="4800">
                <a:solidFill>
                  <a:schemeClr val="accent3"/>
                </a:solidFill>
              </a:defRPr>
            </a:lvl5pPr>
            <a:lvl6pPr lvl="5">
              <a:spcBef>
                <a:spcPts val="0"/>
              </a:spcBef>
              <a:spcAft>
                <a:spcPts val="0"/>
              </a:spcAft>
              <a:buClr>
                <a:schemeClr val="accent3"/>
              </a:buClr>
              <a:buSzPts val="4800"/>
              <a:buNone/>
              <a:defRPr sz="4800">
                <a:solidFill>
                  <a:schemeClr val="accent3"/>
                </a:solidFill>
              </a:defRPr>
            </a:lvl6pPr>
            <a:lvl7pPr lvl="6">
              <a:spcBef>
                <a:spcPts val="0"/>
              </a:spcBef>
              <a:spcAft>
                <a:spcPts val="0"/>
              </a:spcAft>
              <a:buClr>
                <a:schemeClr val="accent3"/>
              </a:buClr>
              <a:buSzPts val="4800"/>
              <a:buNone/>
              <a:defRPr sz="4800">
                <a:solidFill>
                  <a:schemeClr val="accent3"/>
                </a:solidFill>
              </a:defRPr>
            </a:lvl7pPr>
            <a:lvl8pPr lvl="7">
              <a:spcBef>
                <a:spcPts val="0"/>
              </a:spcBef>
              <a:spcAft>
                <a:spcPts val="0"/>
              </a:spcAft>
              <a:buClr>
                <a:schemeClr val="accent3"/>
              </a:buClr>
              <a:buSzPts val="4800"/>
              <a:buNone/>
              <a:defRPr sz="4800">
                <a:solidFill>
                  <a:schemeClr val="accent3"/>
                </a:solidFill>
              </a:defRPr>
            </a:lvl8pPr>
            <a:lvl9pPr lvl="8">
              <a:spcBef>
                <a:spcPts val="0"/>
              </a:spcBef>
              <a:spcAft>
                <a:spcPts val="0"/>
              </a:spcAft>
              <a:buClr>
                <a:schemeClr val="accent3"/>
              </a:buClr>
              <a:buSzPts val="4800"/>
              <a:buNone/>
              <a:defRPr sz="4800">
                <a:solidFill>
                  <a:schemeClr val="accent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atin typeface="Calibri" panose="020F0502020204030204" charset="0"/>
                <a:ea typeface="Calibri" panose="020F0502020204030204" charset="0"/>
                <a:cs typeface="Calibri" panose="020F0502020204030204" charset="0"/>
                <a:sym typeface="Calibri" panose="020F0502020204030204" charset="0"/>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1" name="Google Shape;3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atin typeface="Calibri" panose="020F0502020204030204" charset="0"/>
                <a:ea typeface="Calibri" panose="020F0502020204030204" charset="0"/>
                <a:cs typeface="Calibri" panose="020F0502020204030204" charset="0"/>
                <a:sym typeface="Calibri" panose="020F0502020204030204" charset="0"/>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2" name="Google Shape;3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atin typeface="Calibri" panose="020F0502020204030204" charset="0"/>
                <a:ea typeface="Calibri" panose="020F0502020204030204" charset="0"/>
                <a:cs typeface="Calibri" panose="020F0502020204030204" charset="0"/>
                <a:sym typeface="Calibri" panose="020F0502020204030204" charset="0"/>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
        <p:cNvGrpSpPr/>
        <p:nvPr/>
      </p:nvGrpSpPr>
      <p:grpSpPr>
        <a:xfrm>
          <a:off x="0" y="0"/>
          <a:ext cx="0" cy="0"/>
          <a:chOff x="0" y="0"/>
          <a:chExt cx="0" cy="0"/>
        </a:xfrm>
      </p:grpSpPr>
      <p:sp>
        <p:nvSpPr>
          <p:cNvPr id="34" name="Google Shape;34;p10"/>
          <p:cNvSpPr txBox="1">
            <a:spLocks noGrp="1"/>
          </p:cNvSpPr>
          <p:nvPr>
            <p:ph type="ctrTitle"/>
          </p:nvPr>
        </p:nvSpPr>
        <p:spPr>
          <a:xfrm>
            <a:off x="3134250" y="3878388"/>
            <a:ext cx="28755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400"/>
              <a:buFont typeface="Livvic"/>
              <a:buNone/>
              <a:defRPr sz="1800">
                <a:latin typeface="Calibri" panose="020F0502020204030204" charset="0"/>
                <a:ea typeface="Calibri" panose="020F0502020204030204" charset="0"/>
                <a:cs typeface="Calibri" panose="020F0502020204030204" charset="0"/>
                <a:sym typeface="Calibri" panose="020F0502020204030204" charset="0"/>
              </a:defRPr>
            </a:lvl1pPr>
            <a:lvl2pPr lvl="1"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2pPr>
            <a:lvl3pPr lvl="2"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3pPr>
            <a:lvl4pPr lvl="3"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4pPr>
            <a:lvl5pPr lvl="4"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5pPr>
            <a:lvl6pPr lvl="5"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6pPr>
            <a:lvl7pPr lvl="6"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7pPr>
            <a:lvl8pPr lvl="7"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8pPr>
            <a:lvl9pPr lvl="8"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9pPr>
          </a:lstStyle>
          <a:p>
            <a:endParaRPr/>
          </a:p>
        </p:txBody>
      </p:sp>
      <p:sp>
        <p:nvSpPr>
          <p:cNvPr id="35" name="Google Shape;35;p10"/>
          <p:cNvSpPr txBox="1">
            <a:spLocks noGrp="1"/>
          </p:cNvSpPr>
          <p:nvPr>
            <p:ph type="subTitle" idx="1"/>
          </p:nvPr>
        </p:nvSpPr>
        <p:spPr>
          <a:xfrm>
            <a:off x="1754500" y="700900"/>
            <a:ext cx="5634900" cy="195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3000">
                <a:latin typeface="Calibri" panose="020F0502020204030204" charset="0"/>
                <a:ea typeface="Calibri" panose="020F0502020204030204" charset="0"/>
                <a:cs typeface="Calibri" panose="020F0502020204030204" charset="0"/>
                <a:sym typeface="Calibri" panose="020F0502020204030204" charset="0"/>
              </a:defRPr>
            </a:lvl1pPr>
            <a:lvl2pPr lvl="1" algn="ctr" rtl="0">
              <a:lnSpc>
                <a:spcPct val="100000"/>
              </a:lnSpc>
              <a:spcBef>
                <a:spcPts val="0"/>
              </a:spcBef>
              <a:spcAft>
                <a:spcPts val="0"/>
              </a:spcAft>
              <a:buNone/>
              <a:defRPr sz="3000">
                <a:latin typeface="Redressed"/>
                <a:ea typeface="Redressed"/>
                <a:cs typeface="Redressed"/>
                <a:sym typeface="Redressed"/>
              </a:defRPr>
            </a:lvl2pPr>
            <a:lvl3pPr lvl="2" algn="ctr" rtl="0">
              <a:lnSpc>
                <a:spcPct val="100000"/>
              </a:lnSpc>
              <a:spcBef>
                <a:spcPts val="0"/>
              </a:spcBef>
              <a:spcAft>
                <a:spcPts val="0"/>
              </a:spcAft>
              <a:buNone/>
              <a:defRPr sz="3000">
                <a:latin typeface="Redressed"/>
                <a:ea typeface="Redressed"/>
                <a:cs typeface="Redressed"/>
                <a:sym typeface="Redressed"/>
              </a:defRPr>
            </a:lvl3pPr>
            <a:lvl4pPr lvl="3" algn="ctr" rtl="0">
              <a:lnSpc>
                <a:spcPct val="100000"/>
              </a:lnSpc>
              <a:spcBef>
                <a:spcPts val="0"/>
              </a:spcBef>
              <a:spcAft>
                <a:spcPts val="0"/>
              </a:spcAft>
              <a:buNone/>
              <a:defRPr sz="3000">
                <a:latin typeface="Redressed"/>
                <a:ea typeface="Redressed"/>
                <a:cs typeface="Redressed"/>
                <a:sym typeface="Redressed"/>
              </a:defRPr>
            </a:lvl4pPr>
            <a:lvl5pPr lvl="4" algn="ctr" rtl="0">
              <a:lnSpc>
                <a:spcPct val="100000"/>
              </a:lnSpc>
              <a:spcBef>
                <a:spcPts val="0"/>
              </a:spcBef>
              <a:spcAft>
                <a:spcPts val="0"/>
              </a:spcAft>
              <a:buNone/>
              <a:defRPr sz="3000">
                <a:latin typeface="Redressed"/>
                <a:ea typeface="Redressed"/>
                <a:cs typeface="Redressed"/>
                <a:sym typeface="Redressed"/>
              </a:defRPr>
            </a:lvl5pPr>
            <a:lvl6pPr lvl="5" algn="ctr" rtl="0">
              <a:lnSpc>
                <a:spcPct val="100000"/>
              </a:lnSpc>
              <a:spcBef>
                <a:spcPts val="0"/>
              </a:spcBef>
              <a:spcAft>
                <a:spcPts val="0"/>
              </a:spcAft>
              <a:buNone/>
              <a:defRPr sz="3000">
                <a:latin typeface="Redressed"/>
                <a:ea typeface="Redressed"/>
                <a:cs typeface="Redressed"/>
                <a:sym typeface="Redressed"/>
              </a:defRPr>
            </a:lvl6pPr>
            <a:lvl7pPr lvl="6" algn="ctr" rtl="0">
              <a:lnSpc>
                <a:spcPct val="100000"/>
              </a:lnSpc>
              <a:spcBef>
                <a:spcPts val="0"/>
              </a:spcBef>
              <a:spcAft>
                <a:spcPts val="0"/>
              </a:spcAft>
              <a:buNone/>
              <a:defRPr sz="3000">
                <a:latin typeface="Redressed"/>
                <a:ea typeface="Redressed"/>
                <a:cs typeface="Redressed"/>
                <a:sym typeface="Redressed"/>
              </a:defRPr>
            </a:lvl7pPr>
            <a:lvl8pPr lvl="7" algn="ctr" rtl="0">
              <a:lnSpc>
                <a:spcPct val="100000"/>
              </a:lnSpc>
              <a:spcBef>
                <a:spcPts val="0"/>
              </a:spcBef>
              <a:spcAft>
                <a:spcPts val="0"/>
              </a:spcAft>
              <a:buNone/>
              <a:defRPr sz="3000">
                <a:latin typeface="Redressed"/>
                <a:ea typeface="Redressed"/>
                <a:cs typeface="Redressed"/>
                <a:sym typeface="Redressed"/>
              </a:defRPr>
            </a:lvl8pPr>
            <a:lvl9pPr lvl="8" algn="ctr" rtl="0">
              <a:lnSpc>
                <a:spcPct val="100000"/>
              </a:lnSpc>
              <a:spcBef>
                <a:spcPts val="0"/>
              </a:spcBef>
              <a:spcAft>
                <a:spcPts val="0"/>
              </a:spcAft>
              <a:buNone/>
              <a:defRPr sz="3000">
                <a:latin typeface="Redressed"/>
                <a:ea typeface="Redressed"/>
                <a:cs typeface="Redressed"/>
                <a:sym typeface="Redresse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49"/>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8585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1pPr>
            <a:lvl2pPr lvl="1">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2pPr>
            <a:lvl3pPr lvl="2">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3pPr>
            <a:lvl4pPr lvl="3">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4pPr>
            <a:lvl5pPr lvl="4">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5pPr>
            <a:lvl6pPr lvl="5">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6pPr>
            <a:lvl7pPr lvl="6">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7pPr>
            <a:lvl8pPr lvl="7">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8pPr>
            <a:lvl9pPr lvl="8">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9pPr>
          </a:lstStyle>
          <a:p>
            <a:endParaRPr/>
          </a:p>
        </p:txBody>
      </p:sp>
      <p:sp>
        <p:nvSpPr>
          <p:cNvPr id="7" name="Google Shape;7;p1"/>
          <p:cNvSpPr txBox="1">
            <a:spLocks noGrp="1"/>
          </p:cNvSpPr>
          <p:nvPr>
            <p:ph type="body" idx="1"/>
          </p:nvPr>
        </p:nvSpPr>
        <p:spPr>
          <a:xfrm>
            <a:off x="28585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Livvic Light"/>
              <a:buChar char="●"/>
              <a:defRPr sz="1800">
                <a:solidFill>
                  <a:schemeClr val="dk1"/>
                </a:solidFill>
                <a:latin typeface="Livvic Light"/>
                <a:ea typeface="Livvic Light"/>
                <a:cs typeface="Livvic Light"/>
                <a:sym typeface="Livvic Light"/>
              </a:defRPr>
            </a:lvl1pPr>
            <a:lvl2pPr marL="914400" lvl="1"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2pPr>
            <a:lvl3pPr marL="1371600" lvl="2"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3pPr>
            <a:lvl4pPr marL="1828800" lvl="3"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4pPr>
            <a:lvl5pPr marL="2286000" lvl="4"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5pPr>
            <a:lvl6pPr marL="2743200" lvl="5"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6pPr>
            <a:lvl7pPr marL="3200400" lvl="6"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7pPr>
            <a:lvl8pPr marL="3657600" lvl="7"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8pPr>
            <a:lvl9pPr marL="4114800" lvl="8" indent="-317500">
              <a:lnSpc>
                <a:spcPct val="115000"/>
              </a:lnSpc>
              <a:spcBef>
                <a:spcPts val="1600"/>
              </a:spcBef>
              <a:spcAft>
                <a:spcPts val="1600"/>
              </a:spcAft>
              <a:buClr>
                <a:schemeClr val="dk1"/>
              </a:buClr>
              <a:buSzPts val="1400"/>
              <a:buFont typeface="Livvic Light"/>
              <a:buChar char="■"/>
              <a:defRPr>
                <a:solidFill>
                  <a:schemeClr val="dk1"/>
                </a:solidFill>
                <a:latin typeface="Livvic Light"/>
                <a:ea typeface="Livvic Light"/>
                <a:cs typeface="Livvic Light"/>
                <a:sym typeface="Livvic 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8.xml"/><Relationship Id="rId7" Type="http://schemas.openxmlformats.org/officeDocument/2006/relationships/image" Target="../media/image20.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notesSlide" Target="../notesSlides/notesSlide11.xml"/><Relationship Id="rId5" Type="http://schemas.openxmlformats.org/officeDocument/2006/relationships/slideLayout" Target="../slideLayouts/slideLayout30.xml"/><Relationship Id="rId4" Type="http://schemas.openxmlformats.org/officeDocument/2006/relationships/tags" Target="../tags/tag9.xml"/><Relationship Id="rId9"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4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 Target="slide2.xml"/><Relationship Id="rId5" Type="http://schemas.openxmlformats.org/officeDocument/2006/relationships/notesSlide" Target="../notesSlides/notesSlide2.xml"/><Relationship Id="rId4"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47.xml"/><Relationship Id="rId1" Type="http://schemas.openxmlformats.org/officeDocument/2006/relationships/tags" Target="../tags/tag10.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4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47.xml"/><Relationship Id="rId1" Type="http://schemas.openxmlformats.org/officeDocument/2006/relationships/tags" Target="../tags/tag5.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66"/>
        <p:cNvGrpSpPr/>
        <p:nvPr/>
      </p:nvGrpSpPr>
      <p:grpSpPr>
        <a:xfrm>
          <a:off x="0" y="0"/>
          <a:ext cx="0" cy="0"/>
          <a:chOff x="0" y="0"/>
          <a:chExt cx="0" cy="0"/>
        </a:xfrm>
      </p:grpSpPr>
      <p:sp>
        <p:nvSpPr>
          <p:cNvPr id="467" name="Google Shape;467;p55"/>
          <p:cNvSpPr txBox="1">
            <a:spLocks noGrp="1"/>
          </p:cNvSpPr>
          <p:nvPr>
            <p:ph type="subTitle" idx="1"/>
          </p:nvPr>
        </p:nvSpPr>
        <p:spPr>
          <a:xfrm>
            <a:off x="3077650" y="3529150"/>
            <a:ext cx="2988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altLang="en-GB" b="1" dirty="0"/>
              <a:t>George Wang</a:t>
            </a:r>
          </a:p>
        </p:txBody>
      </p:sp>
      <p:sp>
        <p:nvSpPr>
          <p:cNvPr id="468" name="Google Shape;468;p55"/>
          <p:cNvSpPr txBox="1">
            <a:spLocks noGrp="1"/>
          </p:cNvSpPr>
          <p:nvPr>
            <p:ph type="ctrTitle"/>
          </p:nvPr>
        </p:nvSpPr>
        <p:spPr>
          <a:xfrm>
            <a:off x="1923750" y="1091550"/>
            <a:ext cx="5296500" cy="221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CN" sz="5200" b="1" dirty="0" err="1"/>
              <a:t>ChatGPT</a:t>
            </a:r>
            <a:r>
              <a:rPr lang="en-US" altLang="zh-CN" sz="5200" b="1" dirty="0"/>
              <a:t> and I</a:t>
            </a:r>
            <a:endParaRPr lang="zh-CN" altLang="en-GB" sz="5200" b="1" dirty="0"/>
          </a:p>
        </p:txBody>
      </p:sp>
      <p:pic>
        <p:nvPicPr>
          <p:cNvPr id="469" name="Google Shape;469;p55"/>
          <p:cNvPicPr preferRelativeResize="0"/>
          <p:nvPr/>
        </p:nvPicPr>
        <p:blipFill>
          <a:blip r:embed="rId3"/>
          <a:stretch>
            <a:fillRect/>
          </a:stretch>
        </p:blipFill>
        <p:spPr>
          <a:xfrm>
            <a:off x="-305275" y="3528900"/>
            <a:ext cx="3216325" cy="2149201"/>
          </a:xfrm>
          <a:prstGeom prst="rect">
            <a:avLst/>
          </a:prstGeom>
          <a:noFill/>
          <a:ln>
            <a:noFill/>
          </a:ln>
        </p:spPr>
      </p:pic>
      <p:grpSp>
        <p:nvGrpSpPr>
          <p:cNvPr id="471" name="Google Shape;471;p55"/>
          <p:cNvGrpSpPr/>
          <p:nvPr/>
        </p:nvGrpSpPr>
        <p:grpSpPr>
          <a:xfrm>
            <a:off x="3444291" y="3308807"/>
            <a:ext cx="2255901" cy="69575"/>
            <a:chOff x="446800" y="1721825"/>
            <a:chExt cx="259025" cy="18325"/>
          </a:xfrm>
        </p:grpSpPr>
        <p:sp>
          <p:nvSpPr>
            <p:cNvPr id="472" name="Google Shape;472;p55"/>
            <p:cNvSpPr/>
            <p:nvPr/>
          </p:nvSpPr>
          <p:spPr>
            <a:xfrm>
              <a:off x="447225" y="1724725"/>
              <a:ext cx="258600" cy="15425"/>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473" name="Google Shape;473;p55"/>
            <p:cNvSpPr/>
            <p:nvPr/>
          </p:nvSpPr>
          <p:spPr>
            <a:xfrm>
              <a:off x="446800" y="1721825"/>
              <a:ext cx="258725" cy="10325"/>
            </a:xfrm>
            <a:custGeom>
              <a:avLst/>
              <a:gdLst/>
              <a:ahLst/>
              <a:cxnLst/>
              <a:rect l="l" t="t" r="r" b="b"/>
              <a:pathLst>
                <a:path w="10349" h="413" extrusionOk="0">
                  <a:moveTo>
                    <a:pt x="825" y="1"/>
                  </a:moveTo>
                  <a:cubicBezTo>
                    <a:pt x="792" y="1"/>
                    <a:pt x="759" y="1"/>
                    <a:pt x="726" y="2"/>
                  </a:cubicBezTo>
                  <a:cubicBezTo>
                    <a:pt x="558" y="2"/>
                    <a:pt x="390" y="14"/>
                    <a:pt x="222" y="26"/>
                  </a:cubicBezTo>
                  <a:cubicBezTo>
                    <a:pt x="0" y="43"/>
                    <a:pt x="4" y="232"/>
                    <a:pt x="222" y="252"/>
                  </a:cubicBezTo>
                  <a:cubicBezTo>
                    <a:pt x="390" y="268"/>
                    <a:pt x="550" y="318"/>
                    <a:pt x="718" y="330"/>
                  </a:cubicBezTo>
                  <a:cubicBezTo>
                    <a:pt x="882" y="346"/>
                    <a:pt x="1046" y="355"/>
                    <a:pt x="1215" y="367"/>
                  </a:cubicBezTo>
                  <a:cubicBezTo>
                    <a:pt x="1263" y="371"/>
                    <a:pt x="1312" y="372"/>
                    <a:pt x="1361" y="372"/>
                  </a:cubicBezTo>
                  <a:cubicBezTo>
                    <a:pt x="1442" y="372"/>
                    <a:pt x="1523" y="369"/>
                    <a:pt x="1605" y="369"/>
                  </a:cubicBezTo>
                  <a:cubicBezTo>
                    <a:pt x="1642" y="369"/>
                    <a:pt x="1678" y="369"/>
                    <a:pt x="1715" y="371"/>
                  </a:cubicBezTo>
                  <a:cubicBezTo>
                    <a:pt x="1879" y="379"/>
                    <a:pt x="2043" y="387"/>
                    <a:pt x="2212" y="392"/>
                  </a:cubicBezTo>
                  <a:cubicBezTo>
                    <a:pt x="2380" y="396"/>
                    <a:pt x="2544" y="412"/>
                    <a:pt x="2708" y="412"/>
                  </a:cubicBezTo>
                  <a:cubicBezTo>
                    <a:pt x="2876" y="408"/>
                    <a:pt x="3045" y="387"/>
                    <a:pt x="3209" y="383"/>
                  </a:cubicBezTo>
                  <a:cubicBezTo>
                    <a:pt x="3377" y="383"/>
                    <a:pt x="3545" y="412"/>
                    <a:pt x="3709" y="412"/>
                  </a:cubicBezTo>
                  <a:cubicBezTo>
                    <a:pt x="3878" y="412"/>
                    <a:pt x="4046" y="371"/>
                    <a:pt x="4210" y="371"/>
                  </a:cubicBezTo>
                  <a:cubicBezTo>
                    <a:pt x="4368" y="371"/>
                    <a:pt x="4527" y="400"/>
                    <a:pt x="4682" y="400"/>
                  </a:cubicBezTo>
                  <a:cubicBezTo>
                    <a:pt x="4691" y="400"/>
                    <a:pt x="4701" y="400"/>
                    <a:pt x="4711" y="400"/>
                  </a:cubicBezTo>
                  <a:cubicBezTo>
                    <a:pt x="4879" y="400"/>
                    <a:pt x="5047" y="371"/>
                    <a:pt x="5211" y="371"/>
                  </a:cubicBezTo>
                  <a:cubicBezTo>
                    <a:pt x="5361" y="371"/>
                    <a:pt x="5510" y="384"/>
                    <a:pt x="5660" y="384"/>
                  </a:cubicBezTo>
                  <a:cubicBezTo>
                    <a:pt x="5678" y="384"/>
                    <a:pt x="5697" y="384"/>
                    <a:pt x="5716" y="383"/>
                  </a:cubicBezTo>
                  <a:cubicBezTo>
                    <a:pt x="5884" y="383"/>
                    <a:pt x="6052" y="367"/>
                    <a:pt x="6221" y="363"/>
                  </a:cubicBezTo>
                  <a:cubicBezTo>
                    <a:pt x="6389" y="363"/>
                    <a:pt x="6557" y="387"/>
                    <a:pt x="6725" y="387"/>
                  </a:cubicBezTo>
                  <a:cubicBezTo>
                    <a:pt x="6893" y="383"/>
                    <a:pt x="7062" y="375"/>
                    <a:pt x="7230" y="371"/>
                  </a:cubicBezTo>
                  <a:cubicBezTo>
                    <a:pt x="7398" y="367"/>
                    <a:pt x="7566" y="346"/>
                    <a:pt x="7735" y="342"/>
                  </a:cubicBezTo>
                  <a:cubicBezTo>
                    <a:pt x="7903" y="334"/>
                    <a:pt x="8067" y="342"/>
                    <a:pt x="8231" y="330"/>
                  </a:cubicBezTo>
                  <a:cubicBezTo>
                    <a:pt x="8399" y="322"/>
                    <a:pt x="8564" y="305"/>
                    <a:pt x="8732" y="293"/>
                  </a:cubicBezTo>
                  <a:cubicBezTo>
                    <a:pt x="8896" y="285"/>
                    <a:pt x="9064" y="285"/>
                    <a:pt x="9228" y="273"/>
                  </a:cubicBezTo>
                  <a:cubicBezTo>
                    <a:pt x="9392" y="260"/>
                    <a:pt x="9557" y="207"/>
                    <a:pt x="9721" y="190"/>
                  </a:cubicBezTo>
                  <a:cubicBezTo>
                    <a:pt x="9747" y="188"/>
                    <a:pt x="9774" y="188"/>
                    <a:pt x="9801" y="188"/>
                  </a:cubicBezTo>
                  <a:cubicBezTo>
                    <a:pt x="9914" y="188"/>
                    <a:pt x="10028" y="202"/>
                    <a:pt x="10140" y="202"/>
                  </a:cubicBezTo>
                  <a:cubicBezTo>
                    <a:pt x="10168" y="202"/>
                    <a:pt x="10195" y="201"/>
                    <a:pt x="10221" y="199"/>
                  </a:cubicBezTo>
                  <a:cubicBezTo>
                    <a:pt x="10312" y="190"/>
                    <a:pt x="10348" y="84"/>
                    <a:pt x="10242" y="71"/>
                  </a:cubicBezTo>
                  <a:cubicBezTo>
                    <a:pt x="10057" y="53"/>
                    <a:pt x="9878" y="21"/>
                    <a:pt x="9694" y="21"/>
                  </a:cubicBezTo>
                  <a:cubicBezTo>
                    <a:pt x="9674" y="21"/>
                    <a:pt x="9654" y="21"/>
                    <a:pt x="9634" y="22"/>
                  </a:cubicBezTo>
                  <a:cubicBezTo>
                    <a:pt x="9433" y="30"/>
                    <a:pt x="9232" y="35"/>
                    <a:pt x="9027" y="47"/>
                  </a:cubicBezTo>
                  <a:cubicBezTo>
                    <a:pt x="8826" y="55"/>
                    <a:pt x="8625" y="71"/>
                    <a:pt x="8424" y="71"/>
                  </a:cubicBezTo>
                  <a:cubicBezTo>
                    <a:pt x="8223" y="76"/>
                    <a:pt x="8022" y="113"/>
                    <a:pt x="7821" y="113"/>
                  </a:cubicBezTo>
                  <a:cubicBezTo>
                    <a:pt x="7648" y="113"/>
                    <a:pt x="7480" y="67"/>
                    <a:pt x="7308" y="67"/>
                  </a:cubicBezTo>
                  <a:cubicBezTo>
                    <a:pt x="7136" y="67"/>
                    <a:pt x="6967" y="80"/>
                    <a:pt x="6795" y="80"/>
                  </a:cubicBezTo>
                  <a:cubicBezTo>
                    <a:pt x="6776" y="79"/>
                    <a:pt x="6757" y="79"/>
                    <a:pt x="6738" y="79"/>
                  </a:cubicBezTo>
                  <a:cubicBezTo>
                    <a:pt x="6585" y="79"/>
                    <a:pt x="6435" y="92"/>
                    <a:pt x="6282" y="92"/>
                  </a:cubicBezTo>
                  <a:lnTo>
                    <a:pt x="5769" y="88"/>
                  </a:lnTo>
                  <a:cubicBezTo>
                    <a:pt x="5597" y="88"/>
                    <a:pt x="5429" y="59"/>
                    <a:pt x="5256" y="59"/>
                  </a:cubicBezTo>
                  <a:cubicBezTo>
                    <a:pt x="5084" y="55"/>
                    <a:pt x="4924" y="51"/>
                    <a:pt x="4756" y="51"/>
                  </a:cubicBezTo>
                  <a:cubicBezTo>
                    <a:pt x="4732" y="50"/>
                    <a:pt x="4708" y="50"/>
                    <a:pt x="4684" y="50"/>
                  </a:cubicBezTo>
                  <a:cubicBezTo>
                    <a:pt x="4540" y="50"/>
                    <a:pt x="4399" y="59"/>
                    <a:pt x="4255" y="59"/>
                  </a:cubicBezTo>
                  <a:cubicBezTo>
                    <a:pt x="4240" y="59"/>
                    <a:pt x="4225" y="59"/>
                    <a:pt x="4209" y="59"/>
                  </a:cubicBezTo>
                  <a:cubicBezTo>
                    <a:pt x="4057" y="59"/>
                    <a:pt x="3907" y="76"/>
                    <a:pt x="3755" y="76"/>
                  </a:cubicBezTo>
                  <a:cubicBezTo>
                    <a:pt x="3586" y="76"/>
                    <a:pt x="3422" y="55"/>
                    <a:pt x="3254" y="51"/>
                  </a:cubicBezTo>
                  <a:cubicBezTo>
                    <a:pt x="3086" y="51"/>
                    <a:pt x="2922" y="59"/>
                    <a:pt x="2753" y="59"/>
                  </a:cubicBezTo>
                  <a:cubicBezTo>
                    <a:pt x="2585" y="55"/>
                    <a:pt x="2417" y="22"/>
                    <a:pt x="2249" y="14"/>
                  </a:cubicBezTo>
                  <a:cubicBezTo>
                    <a:pt x="2164" y="12"/>
                    <a:pt x="2080" y="12"/>
                    <a:pt x="1996" y="12"/>
                  </a:cubicBezTo>
                  <a:cubicBezTo>
                    <a:pt x="1911" y="12"/>
                    <a:pt x="1826" y="12"/>
                    <a:pt x="1740" y="10"/>
                  </a:cubicBezTo>
                  <a:cubicBezTo>
                    <a:pt x="1696" y="8"/>
                    <a:pt x="1652" y="7"/>
                    <a:pt x="1608" y="7"/>
                  </a:cubicBezTo>
                  <a:cubicBezTo>
                    <a:pt x="1509" y="7"/>
                    <a:pt x="1410" y="11"/>
                    <a:pt x="1311" y="11"/>
                  </a:cubicBezTo>
                  <a:cubicBezTo>
                    <a:pt x="1286" y="11"/>
                    <a:pt x="1260" y="11"/>
                    <a:pt x="1235" y="10"/>
                  </a:cubicBezTo>
                  <a:cubicBezTo>
                    <a:pt x="1099" y="7"/>
                    <a:pt x="963" y="1"/>
                    <a:pt x="825"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grpSp>
      <p:pic>
        <p:nvPicPr>
          <p:cNvPr id="474" name="Google Shape;474;p55"/>
          <p:cNvPicPr preferRelativeResize="0"/>
          <p:nvPr/>
        </p:nvPicPr>
        <p:blipFill rotWithShape="1">
          <a:blip r:embed="rId4"/>
          <a:srcRect t="199" b="199"/>
          <a:stretch>
            <a:fillRect/>
          </a:stretch>
        </p:blipFill>
        <p:spPr>
          <a:xfrm rot="902439">
            <a:off x="7265527" y="3128176"/>
            <a:ext cx="1432117" cy="19575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文本框 5"/>
          <p:cNvSpPr txBox="1"/>
          <p:nvPr/>
        </p:nvSpPr>
        <p:spPr>
          <a:xfrm>
            <a:off x="65024" y="63371"/>
            <a:ext cx="8768080" cy="5016758"/>
          </a:xfrm>
          <a:prstGeom prst="rect">
            <a:avLst/>
          </a:prstGeom>
          <a:noFill/>
        </p:spPr>
        <p:txBody>
          <a:bodyPr wrap="square" rtlCol="0" anchor="t">
            <a:spAutoFit/>
          </a:bodyPr>
          <a:lstStyle/>
          <a:p>
            <a:pPr marL="114300" indent="0">
              <a:buNone/>
            </a:pPr>
            <a:r>
              <a:rPr lang="en-US" sz="1600" dirty="0">
                <a:solidFill>
                  <a:schemeClr val="accent5"/>
                </a:solidFill>
                <a:latin typeface="Calibri" panose="020F0502020204030204" charset="0"/>
                <a:cs typeface="Calibri" panose="020F0502020204030204" charset="0"/>
                <a:sym typeface="+mn-ea"/>
              </a:rPr>
              <a:t>O Romeo, Romeo! Wherefore art thou, Romeo?</a:t>
            </a:r>
            <a:endParaRPr lang="en-US" sz="1600" dirty="0">
              <a:solidFill>
                <a:schemeClr val="accent5"/>
              </a:solidFill>
              <a:latin typeface="Calibri" panose="020F0502020204030204" charset="0"/>
              <a:cs typeface="Calibri" panose="020F0502020204030204" charset="0"/>
            </a:endParaRPr>
          </a:p>
          <a:p>
            <a:pPr marL="114300" indent="0">
              <a:buNone/>
            </a:pPr>
            <a:endParaRPr lang="en-US" sz="1600" dirty="0">
              <a:solidFill>
                <a:schemeClr val="accent5"/>
              </a:solidFill>
              <a:latin typeface="Calibri" panose="020F0502020204030204" charset="0"/>
              <a:cs typeface="Calibri" panose="020F0502020204030204" charset="0"/>
            </a:endParaRPr>
          </a:p>
          <a:p>
            <a:pPr marL="0" indent="0">
              <a:buNone/>
            </a:pPr>
            <a:r>
              <a:rPr lang="en-US" sz="1600" dirty="0">
                <a:solidFill>
                  <a:schemeClr val="accent5"/>
                </a:solidFill>
                <a:latin typeface="Calibri" panose="020F0502020204030204" charset="0"/>
                <a:cs typeface="Calibri" panose="020F0502020204030204" charset="0"/>
                <a:sym typeface="+mn-ea"/>
              </a:rPr>
              <a:t>Juliet: Why do you speak in such strange verse, my love?</a:t>
            </a:r>
            <a:endParaRPr lang="en-US" sz="1600" dirty="0">
              <a:solidFill>
                <a:schemeClr val="accent5"/>
              </a:solidFill>
              <a:latin typeface="Calibri" panose="020F0502020204030204" charset="0"/>
              <a:cs typeface="Calibri" panose="020F0502020204030204" charset="0"/>
            </a:endParaRPr>
          </a:p>
          <a:p>
            <a:pPr marL="0" indent="0">
              <a:buNone/>
            </a:pPr>
            <a:endParaRPr lang="en-US" sz="1600" dirty="0">
              <a:solidFill>
                <a:schemeClr val="accent5"/>
              </a:solidFill>
              <a:latin typeface="Calibri" panose="020F0502020204030204" charset="0"/>
              <a:cs typeface="Calibri" panose="020F0502020204030204" charset="0"/>
            </a:endParaRPr>
          </a:p>
          <a:p>
            <a:pPr marL="0" indent="0">
              <a:buNone/>
            </a:pPr>
            <a:r>
              <a:rPr lang="en-US" sz="1600" dirty="0">
                <a:solidFill>
                  <a:schemeClr val="accent5"/>
                </a:solidFill>
                <a:latin typeface="Calibri" panose="020F0502020204030204" charset="0"/>
                <a:cs typeface="Calibri" panose="020F0502020204030204" charset="0"/>
                <a:sym typeface="+mn-ea"/>
              </a:rPr>
              <a:t>Romeo: Forsooth, my lady, I do it to prove a point. Thou see</a:t>
            </a:r>
            <a:r>
              <a:rPr lang="en-US" sz="1600" b="1" dirty="0">
                <a:solidFill>
                  <a:schemeClr val="accent5"/>
                </a:solidFill>
                <a:latin typeface="Calibri" panose="020F0502020204030204" charset="0"/>
                <a:cs typeface="Calibri" panose="020F0502020204030204" charset="0"/>
                <a:sym typeface="+mn-ea"/>
              </a:rPr>
              <a:t>, I am trying to prove that multiplying scores by 0.7 is best</a:t>
            </a:r>
            <a:r>
              <a:rPr lang="en-US" sz="1600" dirty="0">
                <a:solidFill>
                  <a:schemeClr val="accent5"/>
                </a:solidFill>
                <a:latin typeface="Calibri" panose="020F0502020204030204" charset="0"/>
                <a:cs typeface="Calibri" panose="020F0502020204030204" charset="0"/>
                <a:sym typeface="+mn-ea"/>
              </a:rPr>
              <a:t>, A method mathematical, sound, and true, unlike the rest.</a:t>
            </a:r>
            <a:endParaRPr lang="en-US" sz="1600" dirty="0">
              <a:solidFill>
                <a:schemeClr val="accent5"/>
              </a:solidFill>
              <a:latin typeface="Calibri" panose="020F0502020204030204" charset="0"/>
              <a:cs typeface="Calibri" panose="020F0502020204030204" charset="0"/>
            </a:endParaRPr>
          </a:p>
          <a:p>
            <a:pPr marL="0" indent="0">
              <a:buNone/>
            </a:pPr>
            <a:endParaRPr lang="en-US" sz="1600" dirty="0">
              <a:solidFill>
                <a:schemeClr val="accent5"/>
              </a:solidFill>
              <a:latin typeface="Calibri" panose="020F0502020204030204" charset="0"/>
              <a:cs typeface="Calibri" panose="020F0502020204030204" charset="0"/>
            </a:endParaRPr>
          </a:p>
          <a:p>
            <a:pPr marL="0" indent="0">
              <a:buNone/>
            </a:pPr>
            <a:r>
              <a:rPr lang="en-US" sz="1600" dirty="0">
                <a:solidFill>
                  <a:schemeClr val="accent5"/>
                </a:solidFill>
                <a:latin typeface="Calibri" panose="020F0502020204030204" charset="0"/>
                <a:cs typeface="Calibri" panose="020F0502020204030204" charset="0"/>
                <a:sym typeface="+mn-ea"/>
              </a:rPr>
              <a:t>Juliet: But Romeo, how can this be? For multiplication’s sake, </a:t>
            </a:r>
            <a:r>
              <a:rPr lang="en-US" sz="1600" b="1" dirty="0">
                <a:solidFill>
                  <a:schemeClr val="accent5"/>
                </a:solidFill>
                <a:latin typeface="Calibri" panose="020F0502020204030204" charset="0"/>
                <a:cs typeface="Calibri" panose="020F0502020204030204" charset="0"/>
                <a:sym typeface="+mn-ea"/>
              </a:rPr>
              <a:t>Why choose 0.7, and not some other fraction make?</a:t>
            </a:r>
          </a:p>
          <a:p>
            <a:pPr marL="0" indent="0">
              <a:buNone/>
            </a:pPr>
            <a:endParaRPr lang="en-US" sz="1600" dirty="0">
              <a:solidFill>
                <a:schemeClr val="accent5"/>
              </a:solidFill>
              <a:latin typeface="Calibri" panose="020F0502020204030204" charset="0"/>
              <a:cs typeface="Calibri" panose="020F0502020204030204" charset="0"/>
            </a:endParaRPr>
          </a:p>
          <a:p>
            <a:pPr marL="0" indent="0">
              <a:buNone/>
            </a:pPr>
            <a:r>
              <a:rPr lang="en-US" sz="1600" dirty="0">
                <a:solidFill>
                  <a:schemeClr val="accent5"/>
                </a:solidFill>
                <a:latin typeface="Calibri" panose="020F0502020204030204" charset="0"/>
                <a:cs typeface="Calibri" panose="020F0502020204030204" charset="0"/>
                <a:sym typeface="+mn-ea"/>
              </a:rPr>
              <a:t>Romeo: Listen, sweet Juliet, and thou shalt understand, Why this number holds such power in its hand. </a:t>
            </a:r>
            <a:r>
              <a:rPr lang="en-US" sz="1600" b="1" dirty="0">
                <a:solidFill>
                  <a:schemeClr val="accent5"/>
                </a:solidFill>
                <a:latin typeface="Calibri" panose="020F0502020204030204" charset="0"/>
                <a:cs typeface="Calibri" panose="020F0502020204030204" charset="0"/>
                <a:sym typeface="+mn-ea"/>
              </a:rPr>
              <a:t>When scores are high, above the mean they soar, Multiplying by 0.7 levels the score.</a:t>
            </a:r>
            <a:endParaRPr lang="en-US" sz="1600" b="1" dirty="0">
              <a:solidFill>
                <a:schemeClr val="accent5"/>
              </a:solidFill>
              <a:latin typeface="Calibri" panose="020F0502020204030204" charset="0"/>
              <a:cs typeface="Calibri" panose="020F0502020204030204" charset="0"/>
            </a:endParaRPr>
          </a:p>
          <a:p>
            <a:pPr marL="0" indent="0">
              <a:buNone/>
            </a:pPr>
            <a:r>
              <a:rPr lang="en-US" sz="1600" b="1" dirty="0">
                <a:solidFill>
                  <a:schemeClr val="accent5"/>
                </a:solidFill>
                <a:latin typeface="Calibri" panose="020F0502020204030204" charset="0"/>
                <a:cs typeface="Calibri" panose="020F0502020204030204" charset="0"/>
                <a:sym typeface="+mn-ea"/>
              </a:rPr>
              <a:t>It reduces the high, yet oppresses not the low, </a:t>
            </a:r>
            <a:r>
              <a:rPr lang="en-US" sz="1600" dirty="0">
                <a:solidFill>
                  <a:schemeClr val="accent5"/>
                </a:solidFill>
                <a:latin typeface="Calibri" panose="020F0502020204030204" charset="0"/>
                <a:cs typeface="Calibri" panose="020F0502020204030204" charset="0"/>
                <a:sym typeface="+mn-ea"/>
              </a:rPr>
              <a:t>Bringing equity to results, as we both know.</a:t>
            </a:r>
          </a:p>
          <a:p>
            <a:pPr marL="0" indent="0">
              <a:buNone/>
            </a:pPr>
            <a:endParaRPr lang="en-US" sz="1600" dirty="0">
              <a:solidFill>
                <a:schemeClr val="dk1"/>
              </a:solidFill>
              <a:latin typeface="Calibri" panose="020F0502020204030204" charset="0"/>
              <a:ea typeface="Calibri" panose="020F0502020204030204" charset="0"/>
              <a:cs typeface="Calibri" panose="020F0502020204030204" charset="0"/>
              <a:sym typeface="Calibri" panose="020F0502020204030204" charset="0"/>
            </a:endParaRPr>
          </a:p>
          <a:p>
            <a:pPr marL="0" indent="0">
              <a:buNone/>
            </a:pPr>
            <a:r>
              <a:rPr lang="en-US" sz="1600" dirty="0">
                <a:solidFill>
                  <a:schemeClr val="dk1"/>
                </a:solidFill>
                <a:latin typeface="Calibri" panose="020F0502020204030204" charset="0"/>
                <a:ea typeface="Calibri" panose="020F0502020204030204" charset="0"/>
                <a:cs typeface="Calibri" panose="020F0502020204030204" charset="0"/>
                <a:sym typeface="Calibri" panose="020F0502020204030204" charset="0"/>
              </a:rPr>
              <a:t>Juliet: But how can equity be attained in such a way? Doth not this method some greater injustice sway?</a:t>
            </a:r>
          </a:p>
          <a:p>
            <a:pPr marL="0" indent="0">
              <a:buNone/>
            </a:pPr>
            <a:endParaRPr lang="en-US" sz="1600" dirty="0">
              <a:solidFill>
                <a:schemeClr val="dk1"/>
              </a:solidFill>
              <a:latin typeface="Calibri" panose="020F0502020204030204" charset="0"/>
              <a:ea typeface="Calibri" panose="020F0502020204030204" charset="0"/>
              <a:cs typeface="Calibri" panose="020F0502020204030204" charset="0"/>
              <a:sym typeface="Calibri" panose="020F0502020204030204" charset="0"/>
            </a:endParaRPr>
          </a:p>
          <a:p>
            <a:pPr marL="0" indent="0">
              <a:buNone/>
            </a:pPr>
            <a:r>
              <a:rPr lang="en-US" sz="1600" dirty="0">
                <a:solidFill>
                  <a:schemeClr val="dk1"/>
                </a:solidFill>
                <a:latin typeface="Calibri" panose="020F0502020204030204" charset="0"/>
                <a:ea typeface="Calibri" panose="020F0502020204030204" charset="0"/>
                <a:cs typeface="Calibri" panose="020F0502020204030204" charset="0"/>
                <a:sym typeface="Calibri" panose="020F0502020204030204" charset="0"/>
              </a:rPr>
              <a:t>Romeo: Nay, my dear, for hear what logic speaks</a:t>
            </a:r>
            <a:r>
              <a:rPr lang="en-US" sz="1600" b="1" dirty="0">
                <a:solidFill>
                  <a:schemeClr val="dk1"/>
                </a:solidFill>
                <a:latin typeface="Calibri" panose="020F0502020204030204" charset="0"/>
                <a:ea typeface="Calibri" panose="020F0502020204030204" charset="0"/>
                <a:cs typeface="Calibri" panose="020F0502020204030204" charset="0"/>
                <a:sym typeface="Calibri" panose="020F0502020204030204" charset="0"/>
              </a:rPr>
              <a:t>, When scores are too high, it’s advantage it tweaks.</a:t>
            </a:r>
          </a:p>
          <a:p>
            <a:pPr marL="0" indent="0">
              <a:buNone/>
            </a:pPr>
            <a:r>
              <a:rPr lang="en-US" sz="1600" b="1" dirty="0">
                <a:solidFill>
                  <a:schemeClr val="dk1"/>
                </a:solidFill>
                <a:latin typeface="Calibri" panose="020F0502020204030204" charset="0"/>
                <a:ea typeface="Calibri" panose="020F0502020204030204" charset="0"/>
                <a:cs typeface="Calibri" panose="020F0502020204030204" charset="0"/>
                <a:sym typeface="Calibri" panose="020F0502020204030204" charset="0"/>
              </a:rPr>
              <a:t>But when they are low, this factor so mild, Saves them from ruin, like a merciful child.</a:t>
            </a:r>
          </a:p>
          <a:p>
            <a:pPr marL="0" indent="0">
              <a:buNone/>
            </a:pPr>
            <a:r>
              <a:rPr lang="en-US" sz="1600" dirty="0">
                <a:solidFill>
                  <a:schemeClr val="dk1"/>
                </a:solidFill>
                <a:latin typeface="Calibri" panose="020F0502020204030204" charset="0"/>
                <a:ea typeface="Calibri" panose="020F0502020204030204" charset="0"/>
                <a:cs typeface="Calibri" panose="020F0502020204030204" charset="0"/>
                <a:sym typeface="Calibri" panose="020F0502020204030204" charset="0"/>
              </a:rPr>
              <a:t>It’s a gentle touch, a moderate means, To balance the scales, and soften extremes.</a:t>
            </a:r>
            <a:endParaRPr lang="en-US" altLang="en-US" sz="1600" dirty="0">
              <a:solidFill>
                <a:schemeClr val="accent5"/>
              </a:solidFill>
              <a:latin typeface="Calibri" panose="020F0502020204030204" charset="0"/>
              <a:cs typeface="Calibri" panose="020F050202020403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511"/>
        <p:cNvGrpSpPr/>
        <p:nvPr/>
      </p:nvGrpSpPr>
      <p:grpSpPr>
        <a:xfrm>
          <a:off x="0" y="0"/>
          <a:ext cx="0" cy="0"/>
          <a:chOff x="0" y="0"/>
          <a:chExt cx="0" cy="0"/>
        </a:xfrm>
      </p:grpSpPr>
      <p:sp>
        <p:nvSpPr>
          <p:cNvPr id="512" name="Google Shape;512;p59"/>
          <p:cNvSpPr txBox="1">
            <a:spLocks noGrp="1"/>
          </p:cNvSpPr>
          <p:nvPr>
            <p:ph type="subTitle" idx="1"/>
          </p:nvPr>
        </p:nvSpPr>
        <p:spPr>
          <a:xfrm>
            <a:off x="1447165" y="2027555"/>
            <a:ext cx="6255385" cy="195516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sym typeface="+mn-ea"/>
              </a:rPr>
              <a:t>Prompt: Plato’s Gorgias is a critique of rhetoric and sophistic oratory, where he makes the point that not only is it not a proper form of art, but the use of rhetoric and oratory can often be harmful and malicious. Can you write a dialogue by Plato where instead </a:t>
            </a:r>
            <a:r>
              <a:rPr lang="en-US" sz="2400" b="1" u="sng" dirty="0">
                <a:sym typeface="+mn-ea"/>
              </a:rPr>
              <a:t>he criticizes the use of GPA as sole ranking to student ability</a:t>
            </a:r>
            <a:r>
              <a:rPr lang="en-US" sz="2400" b="1" dirty="0">
                <a:sym typeface="+mn-ea"/>
              </a:rPr>
              <a:t>?</a:t>
            </a:r>
          </a:p>
        </p:txBody>
      </p:sp>
      <p:grpSp>
        <p:nvGrpSpPr>
          <p:cNvPr id="514" name="Google Shape;514;p59"/>
          <p:cNvGrpSpPr/>
          <p:nvPr/>
        </p:nvGrpSpPr>
        <p:grpSpPr>
          <a:xfrm>
            <a:off x="1288415" y="968375"/>
            <a:ext cx="6612255" cy="3342640"/>
            <a:chOff x="3013175" y="4489825"/>
            <a:chExt cx="1829000" cy="982850"/>
          </a:xfrm>
        </p:grpSpPr>
        <p:sp>
          <p:nvSpPr>
            <p:cNvPr id="515" name="Google Shape;515;p59"/>
            <p:cNvSpPr/>
            <p:nvPr/>
          </p:nvSpPr>
          <p:spPr>
            <a:xfrm>
              <a:off x="3053600" y="4530125"/>
              <a:ext cx="1748175" cy="902150"/>
            </a:xfrm>
            <a:custGeom>
              <a:avLst/>
              <a:gdLst/>
              <a:ahLst/>
              <a:cxnLst/>
              <a:rect l="l" t="t" r="r" b="b"/>
              <a:pathLst>
                <a:path w="69927" h="36086" extrusionOk="0">
                  <a:moveTo>
                    <a:pt x="222" y="206"/>
                  </a:moveTo>
                  <a:lnTo>
                    <a:pt x="56543" y="255"/>
                  </a:lnTo>
                  <a:lnTo>
                    <a:pt x="69665" y="268"/>
                  </a:lnTo>
                  <a:cubicBezTo>
                    <a:pt x="69661" y="5585"/>
                    <a:pt x="69657" y="10907"/>
                    <a:pt x="69653" y="16229"/>
                  </a:cubicBezTo>
                  <a:cubicBezTo>
                    <a:pt x="69649" y="22249"/>
                    <a:pt x="69632" y="28145"/>
                    <a:pt x="69706" y="33553"/>
                  </a:cubicBezTo>
                  <a:cubicBezTo>
                    <a:pt x="69724" y="34904"/>
                    <a:pt x="69753" y="35641"/>
                    <a:pt x="69784" y="35863"/>
                  </a:cubicBezTo>
                  <a:lnTo>
                    <a:pt x="69784" y="35863"/>
                  </a:lnTo>
                  <a:cubicBezTo>
                    <a:pt x="69729" y="35857"/>
                    <a:pt x="69545" y="35851"/>
                    <a:pt x="69300" y="35851"/>
                  </a:cubicBezTo>
                  <a:lnTo>
                    <a:pt x="34714" y="35880"/>
                  </a:lnTo>
                  <a:lnTo>
                    <a:pt x="201" y="35880"/>
                  </a:lnTo>
                  <a:cubicBezTo>
                    <a:pt x="209" y="24058"/>
                    <a:pt x="213" y="12216"/>
                    <a:pt x="222" y="346"/>
                  </a:cubicBezTo>
                  <a:lnTo>
                    <a:pt x="222" y="206"/>
                  </a:lnTo>
                  <a:close/>
                  <a:moveTo>
                    <a:pt x="17" y="1"/>
                  </a:moveTo>
                  <a:lnTo>
                    <a:pt x="17" y="8737"/>
                  </a:lnTo>
                  <a:cubicBezTo>
                    <a:pt x="12" y="17579"/>
                    <a:pt x="4" y="26775"/>
                    <a:pt x="0" y="36081"/>
                  </a:cubicBezTo>
                  <a:lnTo>
                    <a:pt x="18030" y="36085"/>
                  </a:lnTo>
                  <a:lnTo>
                    <a:pt x="35809" y="36065"/>
                  </a:lnTo>
                  <a:cubicBezTo>
                    <a:pt x="47540" y="36036"/>
                    <a:pt x="58960" y="35983"/>
                    <a:pt x="69550" y="35876"/>
                  </a:cubicBezTo>
                  <a:cubicBezTo>
                    <a:pt x="69680" y="35875"/>
                    <a:pt x="69755" y="35872"/>
                    <a:pt x="69785" y="35869"/>
                  </a:cubicBezTo>
                  <a:lnTo>
                    <a:pt x="69785" y="35869"/>
                  </a:lnTo>
                  <a:cubicBezTo>
                    <a:pt x="69792" y="35913"/>
                    <a:pt x="69798" y="35935"/>
                    <a:pt x="69805" y="35935"/>
                  </a:cubicBezTo>
                  <a:cubicBezTo>
                    <a:pt x="69865" y="35935"/>
                    <a:pt x="69926" y="34067"/>
                    <a:pt x="69924" y="31046"/>
                  </a:cubicBezTo>
                  <a:cubicBezTo>
                    <a:pt x="69924" y="20706"/>
                    <a:pt x="69924" y="10362"/>
                    <a:pt x="69920" y="13"/>
                  </a:cubicBezTo>
                  <a:lnTo>
                    <a:pt x="17"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16" name="Google Shape;516;p59"/>
            <p:cNvSpPr/>
            <p:nvPr/>
          </p:nvSpPr>
          <p:spPr>
            <a:xfrm>
              <a:off x="3013175" y="4491050"/>
              <a:ext cx="1829000" cy="981625"/>
            </a:xfrm>
            <a:custGeom>
              <a:avLst/>
              <a:gdLst/>
              <a:ahLst/>
              <a:cxnLst/>
              <a:rect l="l" t="t" r="r" b="b"/>
              <a:pathLst>
                <a:path w="73160" h="39265" extrusionOk="0">
                  <a:moveTo>
                    <a:pt x="222" y="202"/>
                  </a:moveTo>
                  <a:lnTo>
                    <a:pt x="59978" y="255"/>
                  </a:lnTo>
                  <a:lnTo>
                    <a:pt x="72903" y="263"/>
                  </a:lnTo>
                  <a:lnTo>
                    <a:pt x="72891" y="18211"/>
                  </a:lnTo>
                  <a:cubicBezTo>
                    <a:pt x="72887" y="24596"/>
                    <a:pt x="72866" y="30853"/>
                    <a:pt x="72940" y="36585"/>
                  </a:cubicBezTo>
                  <a:cubicBezTo>
                    <a:pt x="72957" y="38029"/>
                    <a:pt x="72986" y="38812"/>
                    <a:pt x="73017" y="39040"/>
                  </a:cubicBezTo>
                  <a:lnTo>
                    <a:pt x="73017" y="39040"/>
                  </a:lnTo>
                  <a:cubicBezTo>
                    <a:pt x="72960" y="39035"/>
                    <a:pt x="72763" y="39031"/>
                    <a:pt x="72501" y="39031"/>
                  </a:cubicBezTo>
                  <a:lnTo>
                    <a:pt x="36314" y="39056"/>
                  </a:lnTo>
                  <a:lnTo>
                    <a:pt x="206" y="39056"/>
                  </a:lnTo>
                  <a:cubicBezTo>
                    <a:pt x="210" y="26184"/>
                    <a:pt x="218" y="13283"/>
                    <a:pt x="222" y="358"/>
                  </a:cubicBezTo>
                  <a:lnTo>
                    <a:pt x="222" y="202"/>
                  </a:lnTo>
                  <a:close/>
                  <a:moveTo>
                    <a:pt x="17" y="1"/>
                  </a:moveTo>
                  <a:lnTo>
                    <a:pt x="17" y="9258"/>
                  </a:lnTo>
                  <a:cubicBezTo>
                    <a:pt x="13" y="18954"/>
                    <a:pt x="9" y="29048"/>
                    <a:pt x="0" y="39261"/>
                  </a:cubicBezTo>
                  <a:lnTo>
                    <a:pt x="18871" y="39265"/>
                  </a:lnTo>
                  <a:lnTo>
                    <a:pt x="37471" y="39240"/>
                  </a:lnTo>
                  <a:cubicBezTo>
                    <a:pt x="49744" y="39216"/>
                    <a:pt x="61681" y="39158"/>
                    <a:pt x="72768" y="39051"/>
                  </a:cubicBezTo>
                  <a:cubicBezTo>
                    <a:pt x="72906" y="39050"/>
                    <a:pt x="72986" y="39048"/>
                    <a:pt x="73017" y="39046"/>
                  </a:cubicBezTo>
                  <a:lnTo>
                    <a:pt x="73017" y="39046"/>
                  </a:lnTo>
                  <a:cubicBezTo>
                    <a:pt x="73024" y="39090"/>
                    <a:pt x="73030" y="39112"/>
                    <a:pt x="73036" y="39112"/>
                  </a:cubicBezTo>
                  <a:cubicBezTo>
                    <a:pt x="73097" y="39112"/>
                    <a:pt x="73160" y="37131"/>
                    <a:pt x="73157" y="33926"/>
                  </a:cubicBezTo>
                  <a:cubicBezTo>
                    <a:pt x="73157" y="22626"/>
                    <a:pt x="73157" y="11321"/>
                    <a:pt x="73153" y="9"/>
                  </a:cubicBezTo>
                  <a:lnTo>
                    <a:pt x="17"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17" name="Google Shape;517;p59"/>
            <p:cNvSpPr/>
            <p:nvPr/>
          </p:nvSpPr>
          <p:spPr>
            <a:xfrm>
              <a:off x="4800975" y="5395600"/>
              <a:ext cx="4725" cy="3775"/>
            </a:xfrm>
            <a:custGeom>
              <a:avLst/>
              <a:gdLst/>
              <a:ahLst/>
              <a:cxnLst/>
              <a:rect l="l" t="t" r="r" b="b"/>
              <a:pathLst>
                <a:path w="189" h="151" extrusionOk="0">
                  <a:moveTo>
                    <a:pt x="42" y="1"/>
                  </a:moveTo>
                  <a:cubicBezTo>
                    <a:pt x="32" y="1"/>
                    <a:pt x="23" y="7"/>
                    <a:pt x="12" y="26"/>
                  </a:cubicBezTo>
                  <a:cubicBezTo>
                    <a:pt x="8" y="42"/>
                    <a:pt x="4" y="55"/>
                    <a:pt x="0" y="71"/>
                  </a:cubicBezTo>
                  <a:cubicBezTo>
                    <a:pt x="9" y="121"/>
                    <a:pt x="18" y="150"/>
                    <a:pt x="28" y="150"/>
                  </a:cubicBezTo>
                  <a:cubicBezTo>
                    <a:pt x="32" y="150"/>
                    <a:pt x="37" y="146"/>
                    <a:pt x="41" y="137"/>
                  </a:cubicBezTo>
                  <a:cubicBezTo>
                    <a:pt x="50" y="120"/>
                    <a:pt x="57" y="110"/>
                    <a:pt x="64" y="110"/>
                  </a:cubicBezTo>
                  <a:cubicBezTo>
                    <a:pt x="71" y="110"/>
                    <a:pt x="78" y="119"/>
                    <a:pt x="86" y="137"/>
                  </a:cubicBezTo>
                  <a:cubicBezTo>
                    <a:pt x="90" y="146"/>
                    <a:pt x="95" y="151"/>
                    <a:pt x="100" y="151"/>
                  </a:cubicBezTo>
                  <a:cubicBezTo>
                    <a:pt x="105" y="151"/>
                    <a:pt x="111" y="145"/>
                    <a:pt x="115" y="137"/>
                  </a:cubicBezTo>
                  <a:cubicBezTo>
                    <a:pt x="122" y="127"/>
                    <a:pt x="130" y="119"/>
                    <a:pt x="139" y="119"/>
                  </a:cubicBezTo>
                  <a:cubicBezTo>
                    <a:pt x="146" y="119"/>
                    <a:pt x="153" y="124"/>
                    <a:pt x="160" y="137"/>
                  </a:cubicBezTo>
                  <a:cubicBezTo>
                    <a:pt x="163" y="143"/>
                    <a:pt x="166" y="146"/>
                    <a:pt x="169" y="146"/>
                  </a:cubicBezTo>
                  <a:cubicBezTo>
                    <a:pt x="174" y="146"/>
                    <a:pt x="179" y="136"/>
                    <a:pt x="185" y="112"/>
                  </a:cubicBezTo>
                  <a:cubicBezTo>
                    <a:pt x="189" y="87"/>
                    <a:pt x="189" y="59"/>
                    <a:pt x="185" y="34"/>
                  </a:cubicBezTo>
                  <a:cubicBezTo>
                    <a:pt x="181" y="30"/>
                    <a:pt x="177" y="26"/>
                    <a:pt x="177" y="26"/>
                  </a:cubicBezTo>
                  <a:cubicBezTo>
                    <a:pt x="175" y="26"/>
                    <a:pt x="174" y="26"/>
                    <a:pt x="172" y="26"/>
                  </a:cubicBezTo>
                  <a:cubicBezTo>
                    <a:pt x="146" y="26"/>
                    <a:pt x="122" y="2"/>
                    <a:pt x="99" y="2"/>
                  </a:cubicBezTo>
                  <a:cubicBezTo>
                    <a:pt x="91" y="2"/>
                    <a:pt x="82" y="5"/>
                    <a:pt x="74" y="14"/>
                  </a:cubicBezTo>
                  <a:cubicBezTo>
                    <a:pt x="72" y="14"/>
                    <a:pt x="71" y="15"/>
                    <a:pt x="70" y="15"/>
                  </a:cubicBezTo>
                  <a:cubicBezTo>
                    <a:pt x="64" y="15"/>
                    <a:pt x="61" y="9"/>
                    <a:pt x="58" y="5"/>
                  </a:cubicBezTo>
                  <a:cubicBezTo>
                    <a:pt x="52" y="2"/>
                    <a:pt x="47"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18" name="Google Shape;518;p59"/>
            <p:cNvSpPr/>
            <p:nvPr/>
          </p:nvSpPr>
          <p:spPr>
            <a:xfrm>
              <a:off x="4810300" y="5395425"/>
              <a:ext cx="3100" cy="3825"/>
            </a:xfrm>
            <a:custGeom>
              <a:avLst/>
              <a:gdLst/>
              <a:ahLst/>
              <a:cxnLst/>
              <a:rect l="l" t="t" r="r" b="b"/>
              <a:pathLst>
                <a:path w="124" h="153" extrusionOk="0">
                  <a:moveTo>
                    <a:pt x="87" y="0"/>
                  </a:moveTo>
                  <a:lnTo>
                    <a:pt x="17" y="12"/>
                  </a:lnTo>
                  <a:lnTo>
                    <a:pt x="13" y="12"/>
                  </a:lnTo>
                  <a:cubicBezTo>
                    <a:pt x="5" y="16"/>
                    <a:pt x="0" y="33"/>
                    <a:pt x="0" y="70"/>
                  </a:cubicBezTo>
                  <a:cubicBezTo>
                    <a:pt x="0" y="107"/>
                    <a:pt x="5" y="144"/>
                    <a:pt x="13" y="144"/>
                  </a:cubicBezTo>
                  <a:cubicBezTo>
                    <a:pt x="19" y="147"/>
                    <a:pt x="31" y="153"/>
                    <a:pt x="42" y="153"/>
                  </a:cubicBezTo>
                  <a:cubicBezTo>
                    <a:pt x="45" y="153"/>
                    <a:pt x="47" y="153"/>
                    <a:pt x="50" y="152"/>
                  </a:cubicBezTo>
                  <a:cubicBezTo>
                    <a:pt x="59" y="146"/>
                    <a:pt x="70" y="121"/>
                    <a:pt x="81" y="121"/>
                  </a:cubicBezTo>
                  <a:cubicBezTo>
                    <a:pt x="84" y="121"/>
                    <a:pt x="88" y="124"/>
                    <a:pt x="91" y="131"/>
                  </a:cubicBezTo>
                  <a:cubicBezTo>
                    <a:pt x="92" y="133"/>
                    <a:pt x="92" y="134"/>
                    <a:pt x="93" y="134"/>
                  </a:cubicBezTo>
                  <a:cubicBezTo>
                    <a:pt x="98" y="134"/>
                    <a:pt x="104" y="121"/>
                    <a:pt x="107" y="111"/>
                  </a:cubicBezTo>
                  <a:cubicBezTo>
                    <a:pt x="119" y="90"/>
                    <a:pt x="124" y="70"/>
                    <a:pt x="119" y="45"/>
                  </a:cubicBezTo>
                  <a:cubicBezTo>
                    <a:pt x="119" y="8"/>
                    <a:pt x="111" y="0"/>
                    <a:pt x="107" y="0"/>
                  </a:cubicBezTo>
                  <a:cubicBezTo>
                    <a:pt x="99" y="0"/>
                    <a:pt x="91" y="0"/>
                    <a:pt x="87" y="4"/>
                  </a:cubicBezTo>
                  <a:lnTo>
                    <a:pt x="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19" name="Google Shape;519;p59"/>
            <p:cNvSpPr/>
            <p:nvPr/>
          </p:nvSpPr>
          <p:spPr>
            <a:xfrm>
              <a:off x="4813475" y="5395625"/>
              <a:ext cx="1575" cy="2675"/>
            </a:xfrm>
            <a:custGeom>
              <a:avLst/>
              <a:gdLst/>
              <a:ahLst/>
              <a:cxnLst/>
              <a:rect l="l" t="t" r="r" b="b"/>
              <a:pathLst>
                <a:path w="63" h="107" extrusionOk="0">
                  <a:moveTo>
                    <a:pt x="26" y="0"/>
                  </a:moveTo>
                  <a:cubicBezTo>
                    <a:pt x="15" y="0"/>
                    <a:pt x="8" y="3"/>
                    <a:pt x="1" y="70"/>
                  </a:cubicBezTo>
                  <a:cubicBezTo>
                    <a:pt x="13" y="95"/>
                    <a:pt x="25" y="107"/>
                    <a:pt x="36" y="107"/>
                  </a:cubicBezTo>
                  <a:cubicBezTo>
                    <a:pt x="43" y="107"/>
                    <a:pt x="50" y="102"/>
                    <a:pt x="58" y="95"/>
                  </a:cubicBezTo>
                  <a:cubicBezTo>
                    <a:pt x="58" y="82"/>
                    <a:pt x="62" y="70"/>
                    <a:pt x="62" y="58"/>
                  </a:cubicBezTo>
                  <a:cubicBezTo>
                    <a:pt x="62" y="45"/>
                    <a:pt x="58" y="33"/>
                    <a:pt x="58" y="21"/>
                  </a:cubicBezTo>
                  <a:cubicBezTo>
                    <a:pt x="46" y="8"/>
                    <a:pt x="38" y="0"/>
                    <a:pt x="29" y="0"/>
                  </a:cubicBezTo>
                  <a:cubicBezTo>
                    <a:pt x="28" y="0"/>
                    <a:pt x="27" y="0"/>
                    <a:pt x="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20" name="Google Shape;520;p59"/>
            <p:cNvSpPr/>
            <p:nvPr/>
          </p:nvSpPr>
          <p:spPr>
            <a:xfrm>
              <a:off x="4815225" y="5395350"/>
              <a:ext cx="1250" cy="3250"/>
            </a:xfrm>
            <a:custGeom>
              <a:avLst/>
              <a:gdLst/>
              <a:ahLst/>
              <a:cxnLst/>
              <a:rect l="l" t="t" r="r" b="b"/>
              <a:pathLst>
                <a:path w="50" h="130" extrusionOk="0">
                  <a:moveTo>
                    <a:pt x="30" y="1"/>
                  </a:moveTo>
                  <a:cubicBezTo>
                    <a:pt x="19" y="1"/>
                    <a:pt x="10" y="20"/>
                    <a:pt x="0" y="69"/>
                  </a:cubicBezTo>
                  <a:cubicBezTo>
                    <a:pt x="11" y="107"/>
                    <a:pt x="19" y="130"/>
                    <a:pt x="29" y="130"/>
                  </a:cubicBezTo>
                  <a:cubicBezTo>
                    <a:pt x="34" y="130"/>
                    <a:pt x="39" y="122"/>
                    <a:pt x="46" y="106"/>
                  </a:cubicBezTo>
                  <a:cubicBezTo>
                    <a:pt x="50" y="89"/>
                    <a:pt x="50" y="69"/>
                    <a:pt x="50" y="52"/>
                  </a:cubicBezTo>
                  <a:cubicBezTo>
                    <a:pt x="50" y="36"/>
                    <a:pt x="46" y="19"/>
                    <a:pt x="41" y="7"/>
                  </a:cubicBezTo>
                  <a:cubicBezTo>
                    <a:pt x="37" y="3"/>
                    <a:pt x="33"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21" name="Google Shape;521;p59"/>
            <p:cNvSpPr/>
            <p:nvPr/>
          </p:nvSpPr>
          <p:spPr>
            <a:xfrm>
              <a:off x="4807625" y="5395850"/>
              <a:ext cx="950" cy="3400"/>
            </a:xfrm>
            <a:custGeom>
              <a:avLst/>
              <a:gdLst/>
              <a:ahLst/>
              <a:cxnLst/>
              <a:rect l="l" t="t" r="r" b="b"/>
              <a:pathLst>
                <a:path w="38" h="136" extrusionOk="0">
                  <a:moveTo>
                    <a:pt x="18" y="0"/>
                  </a:moveTo>
                  <a:cubicBezTo>
                    <a:pt x="13" y="0"/>
                    <a:pt x="9" y="18"/>
                    <a:pt x="1" y="53"/>
                  </a:cubicBezTo>
                  <a:cubicBezTo>
                    <a:pt x="1" y="102"/>
                    <a:pt x="9" y="131"/>
                    <a:pt x="17" y="135"/>
                  </a:cubicBezTo>
                  <a:cubicBezTo>
                    <a:pt x="18" y="135"/>
                    <a:pt x="18" y="135"/>
                    <a:pt x="19" y="135"/>
                  </a:cubicBezTo>
                  <a:cubicBezTo>
                    <a:pt x="27" y="135"/>
                    <a:pt x="34" y="110"/>
                    <a:pt x="38" y="53"/>
                  </a:cubicBezTo>
                  <a:cubicBezTo>
                    <a:pt x="27" y="18"/>
                    <a:pt x="22"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22" name="Google Shape;522;p59"/>
            <p:cNvSpPr/>
            <p:nvPr/>
          </p:nvSpPr>
          <p:spPr>
            <a:xfrm>
              <a:off x="4808975" y="5395925"/>
              <a:ext cx="1050" cy="3425"/>
            </a:xfrm>
            <a:custGeom>
              <a:avLst/>
              <a:gdLst/>
              <a:ahLst/>
              <a:cxnLst/>
              <a:rect l="l" t="t" r="r" b="b"/>
              <a:pathLst>
                <a:path w="42" h="137" extrusionOk="0">
                  <a:moveTo>
                    <a:pt x="21" y="1"/>
                  </a:moveTo>
                  <a:cubicBezTo>
                    <a:pt x="8" y="1"/>
                    <a:pt x="4" y="25"/>
                    <a:pt x="4" y="58"/>
                  </a:cubicBezTo>
                  <a:cubicBezTo>
                    <a:pt x="0" y="83"/>
                    <a:pt x="4" y="111"/>
                    <a:pt x="21" y="136"/>
                  </a:cubicBezTo>
                  <a:cubicBezTo>
                    <a:pt x="21" y="136"/>
                    <a:pt x="22" y="136"/>
                    <a:pt x="22" y="136"/>
                  </a:cubicBezTo>
                  <a:cubicBezTo>
                    <a:pt x="30" y="136"/>
                    <a:pt x="37" y="109"/>
                    <a:pt x="37" y="70"/>
                  </a:cubicBezTo>
                  <a:cubicBezTo>
                    <a:pt x="41" y="58"/>
                    <a:pt x="37" y="42"/>
                    <a:pt x="37" y="29"/>
                  </a:cubicBezTo>
                  <a:cubicBezTo>
                    <a:pt x="33" y="21"/>
                    <a:pt x="29" y="9"/>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23" name="Google Shape;523;p59"/>
            <p:cNvSpPr/>
            <p:nvPr/>
          </p:nvSpPr>
          <p:spPr>
            <a:xfrm>
              <a:off x="4806400" y="5395725"/>
              <a:ext cx="950" cy="3075"/>
            </a:xfrm>
            <a:custGeom>
              <a:avLst/>
              <a:gdLst/>
              <a:ahLst/>
              <a:cxnLst/>
              <a:rect l="l" t="t" r="r" b="b"/>
              <a:pathLst>
                <a:path w="38" h="123" extrusionOk="0">
                  <a:moveTo>
                    <a:pt x="17" y="0"/>
                  </a:moveTo>
                  <a:cubicBezTo>
                    <a:pt x="13" y="9"/>
                    <a:pt x="9" y="21"/>
                    <a:pt x="5" y="33"/>
                  </a:cubicBezTo>
                  <a:cubicBezTo>
                    <a:pt x="1" y="50"/>
                    <a:pt x="1" y="66"/>
                    <a:pt x="5" y="82"/>
                  </a:cubicBezTo>
                  <a:cubicBezTo>
                    <a:pt x="7" y="108"/>
                    <a:pt x="15" y="123"/>
                    <a:pt x="22" y="123"/>
                  </a:cubicBezTo>
                  <a:cubicBezTo>
                    <a:pt x="26" y="123"/>
                    <a:pt x="30" y="118"/>
                    <a:pt x="33" y="107"/>
                  </a:cubicBezTo>
                  <a:cubicBezTo>
                    <a:pt x="33" y="82"/>
                    <a:pt x="37" y="62"/>
                    <a:pt x="37" y="41"/>
                  </a:cubicBezTo>
                  <a:cubicBezTo>
                    <a:pt x="37" y="29"/>
                    <a:pt x="33" y="21"/>
                    <a:pt x="29" y="9"/>
                  </a:cubicBezTo>
                  <a:cubicBezTo>
                    <a:pt x="25" y="4"/>
                    <a:pt x="21" y="4"/>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24" name="Google Shape;524;p59"/>
            <p:cNvSpPr/>
            <p:nvPr/>
          </p:nvSpPr>
          <p:spPr>
            <a:xfrm>
              <a:off x="4806925" y="5434200"/>
              <a:ext cx="9350" cy="4400"/>
            </a:xfrm>
            <a:custGeom>
              <a:avLst/>
              <a:gdLst/>
              <a:ahLst/>
              <a:cxnLst/>
              <a:rect l="l" t="t" r="r" b="b"/>
              <a:pathLst>
                <a:path w="374" h="176" extrusionOk="0">
                  <a:moveTo>
                    <a:pt x="357" y="0"/>
                  </a:moveTo>
                  <a:cubicBezTo>
                    <a:pt x="328" y="0"/>
                    <a:pt x="295" y="0"/>
                    <a:pt x="271" y="4"/>
                  </a:cubicBezTo>
                  <a:cubicBezTo>
                    <a:pt x="213" y="16"/>
                    <a:pt x="160" y="29"/>
                    <a:pt x="111" y="45"/>
                  </a:cubicBezTo>
                  <a:cubicBezTo>
                    <a:pt x="99" y="49"/>
                    <a:pt x="85" y="51"/>
                    <a:pt x="72" y="51"/>
                  </a:cubicBezTo>
                  <a:cubicBezTo>
                    <a:pt x="60" y="51"/>
                    <a:pt x="47" y="49"/>
                    <a:pt x="37" y="45"/>
                  </a:cubicBezTo>
                  <a:cubicBezTo>
                    <a:pt x="21" y="45"/>
                    <a:pt x="8" y="45"/>
                    <a:pt x="0" y="90"/>
                  </a:cubicBezTo>
                  <a:cubicBezTo>
                    <a:pt x="4" y="156"/>
                    <a:pt x="12" y="156"/>
                    <a:pt x="21" y="164"/>
                  </a:cubicBezTo>
                  <a:cubicBezTo>
                    <a:pt x="26" y="170"/>
                    <a:pt x="32" y="176"/>
                    <a:pt x="38" y="176"/>
                  </a:cubicBezTo>
                  <a:cubicBezTo>
                    <a:pt x="40" y="176"/>
                    <a:pt x="43" y="175"/>
                    <a:pt x="45" y="172"/>
                  </a:cubicBezTo>
                  <a:cubicBezTo>
                    <a:pt x="55" y="162"/>
                    <a:pt x="65" y="159"/>
                    <a:pt x="74" y="159"/>
                  </a:cubicBezTo>
                  <a:cubicBezTo>
                    <a:pt x="83" y="159"/>
                    <a:pt x="92" y="162"/>
                    <a:pt x="103" y="164"/>
                  </a:cubicBezTo>
                  <a:cubicBezTo>
                    <a:pt x="107" y="166"/>
                    <a:pt x="111" y="167"/>
                    <a:pt x="115" y="167"/>
                  </a:cubicBezTo>
                  <a:cubicBezTo>
                    <a:pt x="127" y="167"/>
                    <a:pt x="140" y="160"/>
                    <a:pt x="152" y="160"/>
                  </a:cubicBezTo>
                  <a:lnTo>
                    <a:pt x="263" y="144"/>
                  </a:lnTo>
                  <a:cubicBezTo>
                    <a:pt x="271" y="140"/>
                    <a:pt x="275" y="140"/>
                    <a:pt x="283" y="135"/>
                  </a:cubicBezTo>
                  <a:cubicBezTo>
                    <a:pt x="292" y="131"/>
                    <a:pt x="301" y="123"/>
                    <a:pt x="310" y="123"/>
                  </a:cubicBezTo>
                  <a:cubicBezTo>
                    <a:pt x="317" y="123"/>
                    <a:pt x="325" y="129"/>
                    <a:pt x="332" y="148"/>
                  </a:cubicBezTo>
                  <a:cubicBezTo>
                    <a:pt x="338" y="159"/>
                    <a:pt x="343" y="164"/>
                    <a:pt x="347" y="164"/>
                  </a:cubicBezTo>
                  <a:cubicBezTo>
                    <a:pt x="357" y="164"/>
                    <a:pt x="363" y="130"/>
                    <a:pt x="369" y="82"/>
                  </a:cubicBezTo>
                  <a:cubicBezTo>
                    <a:pt x="373" y="57"/>
                    <a:pt x="369" y="33"/>
                    <a:pt x="361" y="4"/>
                  </a:cubicBezTo>
                  <a:cubicBezTo>
                    <a:pt x="361" y="4"/>
                    <a:pt x="357"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25" name="Google Shape;525;p59"/>
            <p:cNvSpPr/>
            <p:nvPr/>
          </p:nvSpPr>
          <p:spPr>
            <a:xfrm>
              <a:off x="4816250" y="5433975"/>
              <a:ext cx="1250" cy="3425"/>
            </a:xfrm>
            <a:custGeom>
              <a:avLst/>
              <a:gdLst/>
              <a:ahLst/>
              <a:cxnLst/>
              <a:rect l="l" t="t" r="r" b="b"/>
              <a:pathLst>
                <a:path w="50" h="137" extrusionOk="0">
                  <a:moveTo>
                    <a:pt x="25" y="0"/>
                  </a:moveTo>
                  <a:cubicBezTo>
                    <a:pt x="17" y="0"/>
                    <a:pt x="9" y="14"/>
                    <a:pt x="0" y="50"/>
                  </a:cubicBezTo>
                  <a:cubicBezTo>
                    <a:pt x="6" y="119"/>
                    <a:pt x="15" y="136"/>
                    <a:pt x="24" y="136"/>
                  </a:cubicBezTo>
                  <a:cubicBezTo>
                    <a:pt x="29" y="136"/>
                    <a:pt x="33" y="132"/>
                    <a:pt x="37" y="128"/>
                  </a:cubicBezTo>
                  <a:cubicBezTo>
                    <a:pt x="50" y="116"/>
                    <a:pt x="50" y="91"/>
                    <a:pt x="50" y="34"/>
                  </a:cubicBezTo>
                  <a:cubicBezTo>
                    <a:pt x="41" y="15"/>
                    <a:pt x="33"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26" name="Google Shape;526;p59"/>
            <p:cNvSpPr/>
            <p:nvPr/>
          </p:nvSpPr>
          <p:spPr>
            <a:xfrm>
              <a:off x="4818000" y="5434525"/>
              <a:ext cx="1250" cy="3325"/>
            </a:xfrm>
            <a:custGeom>
              <a:avLst/>
              <a:gdLst/>
              <a:ahLst/>
              <a:cxnLst/>
              <a:rect l="l" t="t" r="r" b="b"/>
              <a:pathLst>
                <a:path w="50" h="133" extrusionOk="0">
                  <a:moveTo>
                    <a:pt x="27" y="0"/>
                  </a:moveTo>
                  <a:cubicBezTo>
                    <a:pt x="21" y="0"/>
                    <a:pt x="15" y="8"/>
                    <a:pt x="8" y="12"/>
                  </a:cubicBezTo>
                  <a:cubicBezTo>
                    <a:pt x="4" y="36"/>
                    <a:pt x="0" y="57"/>
                    <a:pt x="8" y="81"/>
                  </a:cubicBezTo>
                  <a:cubicBezTo>
                    <a:pt x="12" y="110"/>
                    <a:pt x="19" y="132"/>
                    <a:pt x="26" y="132"/>
                  </a:cubicBezTo>
                  <a:cubicBezTo>
                    <a:pt x="27" y="132"/>
                    <a:pt x="28" y="132"/>
                    <a:pt x="29" y="131"/>
                  </a:cubicBezTo>
                  <a:cubicBezTo>
                    <a:pt x="41" y="122"/>
                    <a:pt x="45" y="86"/>
                    <a:pt x="49" y="32"/>
                  </a:cubicBezTo>
                  <a:cubicBezTo>
                    <a:pt x="41" y="8"/>
                    <a:pt x="34" y="0"/>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27" name="Google Shape;527;p59"/>
            <p:cNvSpPr/>
            <p:nvPr/>
          </p:nvSpPr>
          <p:spPr>
            <a:xfrm>
              <a:off x="4802400" y="5435400"/>
              <a:ext cx="750" cy="2600"/>
            </a:xfrm>
            <a:custGeom>
              <a:avLst/>
              <a:gdLst/>
              <a:ahLst/>
              <a:cxnLst/>
              <a:rect l="l" t="t" r="r" b="b"/>
              <a:pathLst>
                <a:path w="30" h="104" extrusionOk="0">
                  <a:moveTo>
                    <a:pt x="19" y="0"/>
                  </a:moveTo>
                  <a:cubicBezTo>
                    <a:pt x="18" y="0"/>
                    <a:pt x="17" y="1"/>
                    <a:pt x="17" y="1"/>
                  </a:cubicBezTo>
                  <a:cubicBezTo>
                    <a:pt x="13" y="1"/>
                    <a:pt x="5" y="1"/>
                    <a:pt x="1" y="30"/>
                  </a:cubicBezTo>
                  <a:cubicBezTo>
                    <a:pt x="1" y="51"/>
                    <a:pt x="5" y="75"/>
                    <a:pt x="5" y="104"/>
                  </a:cubicBezTo>
                  <a:cubicBezTo>
                    <a:pt x="13" y="96"/>
                    <a:pt x="21" y="96"/>
                    <a:pt x="25" y="87"/>
                  </a:cubicBezTo>
                  <a:cubicBezTo>
                    <a:pt x="29" y="75"/>
                    <a:pt x="29" y="63"/>
                    <a:pt x="29" y="51"/>
                  </a:cubicBezTo>
                  <a:cubicBezTo>
                    <a:pt x="29" y="34"/>
                    <a:pt x="29" y="22"/>
                    <a:pt x="25" y="5"/>
                  </a:cubicBezTo>
                  <a:cubicBezTo>
                    <a:pt x="23" y="1"/>
                    <a:pt x="21"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28" name="Google Shape;528;p59"/>
            <p:cNvSpPr/>
            <p:nvPr/>
          </p:nvSpPr>
          <p:spPr>
            <a:xfrm>
              <a:off x="4812975" y="5355775"/>
              <a:ext cx="15000" cy="5650"/>
            </a:xfrm>
            <a:custGeom>
              <a:avLst/>
              <a:gdLst/>
              <a:ahLst/>
              <a:cxnLst/>
              <a:rect l="l" t="t" r="r" b="b"/>
              <a:pathLst>
                <a:path w="600" h="226" extrusionOk="0">
                  <a:moveTo>
                    <a:pt x="514" y="0"/>
                  </a:moveTo>
                  <a:cubicBezTo>
                    <a:pt x="507" y="0"/>
                    <a:pt x="499" y="21"/>
                    <a:pt x="488" y="64"/>
                  </a:cubicBezTo>
                  <a:cubicBezTo>
                    <a:pt x="477" y="17"/>
                    <a:pt x="465" y="8"/>
                    <a:pt x="452" y="8"/>
                  </a:cubicBezTo>
                  <a:cubicBezTo>
                    <a:pt x="444" y="8"/>
                    <a:pt x="435" y="12"/>
                    <a:pt x="426" y="12"/>
                  </a:cubicBezTo>
                  <a:cubicBezTo>
                    <a:pt x="424" y="12"/>
                    <a:pt x="421" y="11"/>
                    <a:pt x="419" y="10"/>
                  </a:cubicBezTo>
                  <a:cubicBezTo>
                    <a:pt x="417" y="10"/>
                    <a:pt x="416" y="10"/>
                    <a:pt x="414" y="10"/>
                  </a:cubicBezTo>
                  <a:cubicBezTo>
                    <a:pt x="403" y="10"/>
                    <a:pt x="388" y="23"/>
                    <a:pt x="374" y="23"/>
                  </a:cubicBezTo>
                  <a:cubicBezTo>
                    <a:pt x="347" y="25"/>
                    <a:pt x="320" y="35"/>
                    <a:pt x="291" y="35"/>
                  </a:cubicBezTo>
                  <a:cubicBezTo>
                    <a:pt x="275" y="35"/>
                    <a:pt x="259" y="32"/>
                    <a:pt x="242" y="23"/>
                  </a:cubicBezTo>
                  <a:cubicBezTo>
                    <a:pt x="238" y="21"/>
                    <a:pt x="234" y="20"/>
                    <a:pt x="230" y="20"/>
                  </a:cubicBezTo>
                  <a:cubicBezTo>
                    <a:pt x="218" y="20"/>
                    <a:pt x="205" y="28"/>
                    <a:pt x="193" y="31"/>
                  </a:cubicBezTo>
                  <a:cubicBezTo>
                    <a:pt x="185" y="27"/>
                    <a:pt x="177" y="27"/>
                    <a:pt x="172" y="23"/>
                  </a:cubicBezTo>
                  <a:cubicBezTo>
                    <a:pt x="155" y="20"/>
                    <a:pt x="139" y="12"/>
                    <a:pt x="124" y="12"/>
                  </a:cubicBezTo>
                  <a:cubicBezTo>
                    <a:pt x="114" y="12"/>
                    <a:pt x="104" y="15"/>
                    <a:pt x="95" y="27"/>
                  </a:cubicBezTo>
                  <a:cubicBezTo>
                    <a:pt x="88" y="34"/>
                    <a:pt x="81" y="36"/>
                    <a:pt x="74" y="36"/>
                  </a:cubicBezTo>
                  <a:cubicBezTo>
                    <a:pt x="61" y="36"/>
                    <a:pt x="48" y="27"/>
                    <a:pt x="37" y="27"/>
                  </a:cubicBezTo>
                  <a:cubicBezTo>
                    <a:pt x="29" y="27"/>
                    <a:pt x="17" y="31"/>
                    <a:pt x="12" y="39"/>
                  </a:cubicBezTo>
                  <a:cubicBezTo>
                    <a:pt x="8" y="47"/>
                    <a:pt x="4" y="60"/>
                    <a:pt x="4" y="72"/>
                  </a:cubicBezTo>
                  <a:cubicBezTo>
                    <a:pt x="0" y="80"/>
                    <a:pt x="0" y="84"/>
                    <a:pt x="4" y="92"/>
                  </a:cubicBezTo>
                  <a:cubicBezTo>
                    <a:pt x="4" y="113"/>
                    <a:pt x="4" y="129"/>
                    <a:pt x="4" y="146"/>
                  </a:cubicBezTo>
                  <a:cubicBezTo>
                    <a:pt x="8" y="150"/>
                    <a:pt x="12" y="154"/>
                    <a:pt x="12" y="154"/>
                  </a:cubicBezTo>
                  <a:lnTo>
                    <a:pt x="95" y="142"/>
                  </a:lnTo>
                  <a:cubicBezTo>
                    <a:pt x="95" y="142"/>
                    <a:pt x="99" y="146"/>
                    <a:pt x="103" y="146"/>
                  </a:cubicBezTo>
                  <a:cubicBezTo>
                    <a:pt x="106" y="149"/>
                    <a:pt x="114" y="157"/>
                    <a:pt x="119" y="157"/>
                  </a:cubicBezTo>
                  <a:cubicBezTo>
                    <a:pt x="121" y="157"/>
                    <a:pt x="122" y="156"/>
                    <a:pt x="123" y="154"/>
                  </a:cubicBezTo>
                  <a:cubicBezTo>
                    <a:pt x="130" y="140"/>
                    <a:pt x="145" y="132"/>
                    <a:pt x="160" y="132"/>
                  </a:cubicBezTo>
                  <a:cubicBezTo>
                    <a:pt x="163" y="132"/>
                    <a:pt x="166" y="133"/>
                    <a:pt x="168" y="133"/>
                  </a:cubicBezTo>
                  <a:cubicBezTo>
                    <a:pt x="197" y="142"/>
                    <a:pt x="226" y="158"/>
                    <a:pt x="250" y="170"/>
                  </a:cubicBezTo>
                  <a:cubicBezTo>
                    <a:pt x="283" y="183"/>
                    <a:pt x="308" y="203"/>
                    <a:pt x="337" y="224"/>
                  </a:cubicBezTo>
                  <a:cubicBezTo>
                    <a:pt x="338" y="225"/>
                    <a:pt x="339" y="225"/>
                    <a:pt x="340" y="225"/>
                  </a:cubicBezTo>
                  <a:cubicBezTo>
                    <a:pt x="347" y="225"/>
                    <a:pt x="353" y="211"/>
                    <a:pt x="363" y="211"/>
                  </a:cubicBezTo>
                  <a:cubicBezTo>
                    <a:pt x="363" y="211"/>
                    <a:pt x="364" y="211"/>
                    <a:pt x="365" y="211"/>
                  </a:cubicBezTo>
                  <a:cubicBezTo>
                    <a:pt x="366" y="212"/>
                    <a:pt x="367" y="212"/>
                    <a:pt x="367" y="212"/>
                  </a:cubicBezTo>
                  <a:cubicBezTo>
                    <a:pt x="377" y="212"/>
                    <a:pt x="387" y="193"/>
                    <a:pt x="397" y="193"/>
                  </a:cubicBezTo>
                  <a:cubicBezTo>
                    <a:pt x="403" y="193"/>
                    <a:pt x="409" y="199"/>
                    <a:pt x="415" y="220"/>
                  </a:cubicBezTo>
                  <a:lnTo>
                    <a:pt x="488" y="125"/>
                  </a:lnTo>
                  <a:cubicBezTo>
                    <a:pt x="497" y="158"/>
                    <a:pt x="509" y="162"/>
                    <a:pt x="521" y="166"/>
                  </a:cubicBezTo>
                  <a:cubicBezTo>
                    <a:pt x="531" y="166"/>
                    <a:pt x="549" y="151"/>
                    <a:pt x="566" y="151"/>
                  </a:cubicBezTo>
                  <a:cubicBezTo>
                    <a:pt x="570" y="151"/>
                    <a:pt x="575" y="152"/>
                    <a:pt x="579" y="154"/>
                  </a:cubicBezTo>
                  <a:cubicBezTo>
                    <a:pt x="579" y="154"/>
                    <a:pt x="580" y="154"/>
                    <a:pt x="580" y="154"/>
                  </a:cubicBezTo>
                  <a:cubicBezTo>
                    <a:pt x="588" y="154"/>
                    <a:pt x="595" y="126"/>
                    <a:pt x="599" y="72"/>
                  </a:cubicBezTo>
                  <a:cubicBezTo>
                    <a:pt x="599" y="31"/>
                    <a:pt x="593" y="14"/>
                    <a:pt x="585" y="14"/>
                  </a:cubicBezTo>
                  <a:cubicBezTo>
                    <a:pt x="584" y="14"/>
                    <a:pt x="584" y="14"/>
                    <a:pt x="583" y="14"/>
                  </a:cubicBezTo>
                  <a:cubicBezTo>
                    <a:pt x="575" y="17"/>
                    <a:pt x="566" y="19"/>
                    <a:pt x="558" y="19"/>
                  </a:cubicBezTo>
                  <a:cubicBezTo>
                    <a:pt x="543" y="19"/>
                    <a:pt x="528" y="13"/>
                    <a:pt x="517" y="2"/>
                  </a:cubicBezTo>
                  <a:cubicBezTo>
                    <a:pt x="516" y="1"/>
                    <a:pt x="515"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29" name="Google Shape;529;p59"/>
            <p:cNvSpPr/>
            <p:nvPr/>
          </p:nvSpPr>
          <p:spPr>
            <a:xfrm>
              <a:off x="4804975" y="5355825"/>
              <a:ext cx="2375" cy="3125"/>
            </a:xfrm>
            <a:custGeom>
              <a:avLst/>
              <a:gdLst/>
              <a:ahLst/>
              <a:cxnLst/>
              <a:rect l="l" t="t" r="r" b="b"/>
              <a:pathLst>
                <a:path w="95" h="125" extrusionOk="0">
                  <a:moveTo>
                    <a:pt x="25" y="0"/>
                  </a:moveTo>
                  <a:cubicBezTo>
                    <a:pt x="12" y="8"/>
                    <a:pt x="12" y="8"/>
                    <a:pt x="0" y="66"/>
                  </a:cubicBezTo>
                  <a:cubicBezTo>
                    <a:pt x="4" y="111"/>
                    <a:pt x="12" y="119"/>
                    <a:pt x="21" y="119"/>
                  </a:cubicBezTo>
                  <a:cubicBezTo>
                    <a:pt x="22" y="119"/>
                    <a:pt x="23" y="120"/>
                    <a:pt x="24" y="120"/>
                  </a:cubicBezTo>
                  <a:cubicBezTo>
                    <a:pt x="34" y="120"/>
                    <a:pt x="45" y="108"/>
                    <a:pt x="56" y="108"/>
                  </a:cubicBezTo>
                  <a:cubicBezTo>
                    <a:pt x="62" y="108"/>
                    <a:pt x="68" y="112"/>
                    <a:pt x="74" y="123"/>
                  </a:cubicBezTo>
                  <a:cubicBezTo>
                    <a:pt x="74" y="124"/>
                    <a:pt x="74" y="125"/>
                    <a:pt x="74" y="125"/>
                  </a:cubicBezTo>
                  <a:cubicBezTo>
                    <a:pt x="74" y="125"/>
                    <a:pt x="75" y="122"/>
                    <a:pt x="78" y="119"/>
                  </a:cubicBezTo>
                  <a:cubicBezTo>
                    <a:pt x="86" y="99"/>
                    <a:pt x="94" y="74"/>
                    <a:pt x="90" y="53"/>
                  </a:cubicBezTo>
                  <a:cubicBezTo>
                    <a:pt x="90" y="21"/>
                    <a:pt x="86"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30" name="Google Shape;530;p59"/>
            <p:cNvSpPr/>
            <p:nvPr/>
          </p:nvSpPr>
          <p:spPr>
            <a:xfrm>
              <a:off x="4809075" y="5355500"/>
              <a:ext cx="1150" cy="3400"/>
            </a:xfrm>
            <a:custGeom>
              <a:avLst/>
              <a:gdLst/>
              <a:ahLst/>
              <a:cxnLst/>
              <a:rect l="l" t="t" r="r" b="b"/>
              <a:pathLst>
                <a:path w="46" h="136" extrusionOk="0">
                  <a:moveTo>
                    <a:pt x="34" y="0"/>
                  </a:moveTo>
                  <a:cubicBezTo>
                    <a:pt x="34" y="0"/>
                    <a:pt x="33" y="0"/>
                    <a:pt x="33" y="1"/>
                  </a:cubicBezTo>
                  <a:cubicBezTo>
                    <a:pt x="21" y="9"/>
                    <a:pt x="13" y="21"/>
                    <a:pt x="8" y="34"/>
                  </a:cubicBezTo>
                  <a:cubicBezTo>
                    <a:pt x="0" y="62"/>
                    <a:pt x="4" y="95"/>
                    <a:pt x="13" y="124"/>
                  </a:cubicBezTo>
                  <a:cubicBezTo>
                    <a:pt x="18" y="130"/>
                    <a:pt x="22" y="136"/>
                    <a:pt x="27" y="136"/>
                  </a:cubicBezTo>
                  <a:cubicBezTo>
                    <a:pt x="29" y="136"/>
                    <a:pt x="31" y="135"/>
                    <a:pt x="33" y="132"/>
                  </a:cubicBezTo>
                  <a:cubicBezTo>
                    <a:pt x="41" y="112"/>
                    <a:pt x="45" y="87"/>
                    <a:pt x="45" y="66"/>
                  </a:cubicBezTo>
                  <a:cubicBezTo>
                    <a:pt x="42" y="21"/>
                    <a:pt x="38"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31" name="Google Shape;531;p59"/>
            <p:cNvSpPr/>
            <p:nvPr/>
          </p:nvSpPr>
          <p:spPr>
            <a:xfrm>
              <a:off x="4810700" y="5355925"/>
              <a:ext cx="1050" cy="3550"/>
            </a:xfrm>
            <a:custGeom>
              <a:avLst/>
              <a:gdLst/>
              <a:ahLst/>
              <a:cxnLst/>
              <a:rect l="l" t="t" r="r" b="b"/>
              <a:pathLst>
                <a:path w="42" h="142" extrusionOk="0">
                  <a:moveTo>
                    <a:pt x="20" y="0"/>
                  </a:moveTo>
                  <a:cubicBezTo>
                    <a:pt x="15" y="0"/>
                    <a:pt x="10" y="6"/>
                    <a:pt x="5" y="13"/>
                  </a:cubicBezTo>
                  <a:cubicBezTo>
                    <a:pt x="1" y="33"/>
                    <a:pt x="1" y="54"/>
                    <a:pt x="1" y="74"/>
                  </a:cubicBezTo>
                  <a:cubicBezTo>
                    <a:pt x="5" y="111"/>
                    <a:pt x="15" y="141"/>
                    <a:pt x="23" y="141"/>
                  </a:cubicBezTo>
                  <a:cubicBezTo>
                    <a:pt x="24" y="141"/>
                    <a:pt x="25" y="141"/>
                    <a:pt x="25" y="140"/>
                  </a:cubicBezTo>
                  <a:cubicBezTo>
                    <a:pt x="38" y="107"/>
                    <a:pt x="42" y="74"/>
                    <a:pt x="42" y="45"/>
                  </a:cubicBezTo>
                  <a:cubicBezTo>
                    <a:pt x="35" y="12"/>
                    <a:pt x="27"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32" name="Google Shape;532;p59"/>
            <p:cNvSpPr/>
            <p:nvPr/>
          </p:nvSpPr>
          <p:spPr>
            <a:xfrm>
              <a:off x="4811950" y="5356050"/>
              <a:ext cx="825" cy="3500"/>
            </a:xfrm>
            <a:custGeom>
              <a:avLst/>
              <a:gdLst/>
              <a:ahLst/>
              <a:cxnLst/>
              <a:rect l="l" t="t" r="r" b="b"/>
              <a:pathLst>
                <a:path w="33" h="140" extrusionOk="0">
                  <a:moveTo>
                    <a:pt x="18" y="1"/>
                  </a:moveTo>
                  <a:cubicBezTo>
                    <a:pt x="13" y="1"/>
                    <a:pt x="8" y="18"/>
                    <a:pt x="0" y="53"/>
                  </a:cubicBezTo>
                  <a:cubicBezTo>
                    <a:pt x="0" y="114"/>
                    <a:pt x="8" y="135"/>
                    <a:pt x="17" y="139"/>
                  </a:cubicBezTo>
                  <a:cubicBezTo>
                    <a:pt x="17" y="140"/>
                    <a:pt x="18" y="140"/>
                    <a:pt x="19" y="140"/>
                  </a:cubicBezTo>
                  <a:cubicBezTo>
                    <a:pt x="26" y="140"/>
                    <a:pt x="33" y="102"/>
                    <a:pt x="33" y="57"/>
                  </a:cubicBezTo>
                  <a:cubicBezTo>
                    <a:pt x="27" y="19"/>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33" name="Google Shape;533;p59"/>
            <p:cNvSpPr/>
            <p:nvPr/>
          </p:nvSpPr>
          <p:spPr>
            <a:xfrm>
              <a:off x="4807950" y="5355750"/>
              <a:ext cx="825" cy="2775"/>
            </a:xfrm>
            <a:custGeom>
              <a:avLst/>
              <a:gdLst/>
              <a:ahLst/>
              <a:cxnLst/>
              <a:rect l="l" t="t" r="r" b="b"/>
              <a:pathLst>
                <a:path w="33" h="111" extrusionOk="0">
                  <a:moveTo>
                    <a:pt x="18" y="0"/>
                  </a:moveTo>
                  <a:cubicBezTo>
                    <a:pt x="12" y="0"/>
                    <a:pt x="6" y="15"/>
                    <a:pt x="0" y="44"/>
                  </a:cubicBezTo>
                  <a:cubicBezTo>
                    <a:pt x="6" y="97"/>
                    <a:pt x="12" y="110"/>
                    <a:pt x="18" y="110"/>
                  </a:cubicBezTo>
                  <a:cubicBezTo>
                    <a:pt x="20" y="110"/>
                    <a:pt x="22" y="108"/>
                    <a:pt x="25" y="106"/>
                  </a:cubicBezTo>
                  <a:cubicBezTo>
                    <a:pt x="33" y="85"/>
                    <a:pt x="33" y="65"/>
                    <a:pt x="33" y="44"/>
                  </a:cubicBezTo>
                  <a:cubicBezTo>
                    <a:pt x="33" y="32"/>
                    <a:pt x="29" y="20"/>
                    <a:pt x="25" y="7"/>
                  </a:cubicBezTo>
                  <a:cubicBezTo>
                    <a:pt x="22" y="3"/>
                    <a:pt x="20"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34" name="Google Shape;534;p59"/>
            <p:cNvSpPr/>
            <p:nvPr/>
          </p:nvSpPr>
          <p:spPr>
            <a:xfrm>
              <a:off x="4827950" y="5356025"/>
              <a:ext cx="850" cy="2800"/>
            </a:xfrm>
            <a:custGeom>
              <a:avLst/>
              <a:gdLst/>
              <a:ahLst/>
              <a:cxnLst/>
              <a:rect l="l" t="t" r="r" b="b"/>
              <a:pathLst>
                <a:path w="34" h="112" extrusionOk="0">
                  <a:moveTo>
                    <a:pt x="18" y="0"/>
                  </a:moveTo>
                  <a:cubicBezTo>
                    <a:pt x="16" y="0"/>
                    <a:pt x="14" y="2"/>
                    <a:pt x="13" y="4"/>
                  </a:cubicBezTo>
                  <a:cubicBezTo>
                    <a:pt x="4" y="33"/>
                    <a:pt x="0" y="66"/>
                    <a:pt x="8" y="95"/>
                  </a:cubicBezTo>
                  <a:lnTo>
                    <a:pt x="25" y="111"/>
                  </a:lnTo>
                  <a:cubicBezTo>
                    <a:pt x="33" y="78"/>
                    <a:pt x="33" y="45"/>
                    <a:pt x="29" y="17"/>
                  </a:cubicBezTo>
                  <a:cubicBezTo>
                    <a:pt x="26" y="6"/>
                    <a:pt x="22"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35" name="Google Shape;535;p59"/>
            <p:cNvSpPr/>
            <p:nvPr/>
          </p:nvSpPr>
          <p:spPr>
            <a:xfrm>
              <a:off x="4811225" y="5447725"/>
              <a:ext cx="10600" cy="3650"/>
            </a:xfrm>
            <a:custGeom>
              <a:avLst/>
              <a:gdLst/>
              <a:ahLst/>
              <a:cxnLst/>
              <a:rect l="l" t="t" r="r" b="b"/>
              <a:pathLst>
                <a:path w="424" h="146" extrusionOk="0">
                  <a:moveTo>
                    <a:pt x="374" y="5"/>
                  </a:moveTo>
                  <a:cubicBezTo>
                    <a:pt x="349" y="9"/>
                    <a:pt x="329" y="9"/>
                    <a:pt x="308" y="13"/>
                  </a:cubicBezTo>
                  <a:cubicBezTo>
                    <a:pt x="259" y="13"/>
                    <a:pt x="214" y="17"/>
                    <a:pt x="169" y="21"/>
                  </a:cubicBezTo>
                  <a:cubicBezTo>
                    <a:pt x="166" y="22"/>
                    <a:pt x="163" y="22"/>
                    <a:pt x="161" y="22"/>
                  </a:cubicBezTo>
                  <a:cubicBezTo>
                    <a:pt x="146" y="22"/>
                    <a:pt x="133" y="18"/>
                    <a:pt x="120" y="18"/>
                  </a:cubicBezTo>
                  <a:cubicBezTo>
                    <a:pt x="106" y="18"/>
                    <a:pt x="92" y="22"/>
                    <a:pt x="78" y="42"/>
                  </a:cubicBezTo>
                  <a:cubicBezTo>
                    <a:pt x="78" y="42"/>
                    <a:pt x="77" y="43"/>
                    <a:pt x="76" y="43"/>
                  </a:cubicBezTo>
                  <a:cubicBezTo>
                    <a:pt x="72" y="43"/>
                    <a:pt x="65" y="33"/>
                    <a:pt x="62" y="29"/>
                  </a:cubicBezTo>
                  <a:cubicBezTo>
                    <a:pt x="55" y="22"/>
                    <a:pt x="48" y="18"/>
                    <a:pt x="40" y="18"/>
                  </a:cubicBezTo>
                  <a:cubicBezTo>
                    <a:pt x="27" y="18"/>
                    <a:pt x="14" y="33"/>
                    <a:pt x="0" y="79"/>
                  </a:cubicBezTo>
                  <a:cubicBezTo>
                    <a:pt x="12" y="114"/>
                    <a:pt x="24" y="131"/>
                    <a:pt x="36" y="131"/>
                  </a:cubicBezTo>
                  <a:cubicBezTo>
                    <a:pt x="41" y="131"/>
                    <a:pt x="45" y="128"/>
                    <a:pt x="50" y="124"/>
                  </a:cubicBezTo>
                  <a:cubicBezTo>
                    <a:pt x="56" y="119"/>
                    <a:pt x="62" y="117"/>
                    <a:pt x="68" y="117"/>
                  </a:cubicBezTo>
                  <a:cubicBezTo>
                    <a:pt x="76" y="117"/>
                    <a:pt x="85" y="122"/>
                    <a:pt x="95" y="132"/>
                  </a:cubicBezTo>
                  <a:cubicBezTo>
                    <a:pt x="107" y="141"/>
                    <a:pt x="122" y="146"/>
                    <a:pt x="137" y="146"/>
                  </a:cubicBezTo>
                  <a:cubicBezTo>
                    <a:pt x="142" y="146"/>
                    <a:pt x="147" y="145"/>
                    <a:pt x="152" y="144"/>
                  </a:cubicBezTo>
                  <a:cubicBezTo>
                    <a:pt x="230" y="144"/>
                    <a:pt x="304" y="140"/>
                    <a:pt x="382" y="136"/>
                  </a:cubicBezTo>
                  <a:cubicBezTo>
                    <a:pt x="398" y="136"/>
                    <a:pt x="411" y="132"/>
                    <a:pt x="423" y="91"/>
                  </a:cubicBezTo>
                  <a:lnTo>
                    <a:pt x="423" y="34"/>
                  </a:lnTo>
                  <a:cubicBezTo>
                    <a:pt x="407" y="1"/>
                    <a:pt x="390" y="9"/>
                    <a:pt x="374" y="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36" name="Google Shape;536;p59"/>
            <p:cNvSpPr/>
            <p:nvPr/>
          </p:nvSpPr>
          <p:spPr>
            <a:xfrm>
              <a:off x="4810100" y="5448625"/>
              <a:ext cx="950" cy="2000"/>
            </a:xfrm>
            <a:custGeom>
              <a:avLst/>
              <a:gdLst/>
              <a:ahLst/>
              <a:cxnLst/>
              <a:rect l="l" t="t" r="r" b="b"/>
              <a:pathLst>
                <a:path w="38" h="80" extrusionOk="0">
                  <a:moveTo>
                    <a:pt x="18" y="0"/>
                  </a:moveTo>
                  <a:cubicBezTo>
                    <a:pt x="12" y="0"/>
                    <a:pt x="6" y="9"/>
                    <a:pt x="0" y="34"/>
                  </a:cubicBezTo>
                  <a:cubicBezTo>
                    <a:pt x="8" y="64"/>
                    <a:pt x="14" y="79"/>
                    <a:pt x="19" y="79"/>
                  </a:cubicBezTo>
                  <a:cubicBezTo>
                    <a:pt x="25" y="79"/>
                    <a:pt x="31" y="61"/>
                    <a:pt x="37" y="22"/>
                  </a:cubicBezTo>
                  <a:cubicBezTo>
                    <a:pt x="31" y="11"/>
                    <a:pt x="24"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37" name="Google Shape;537;p59"/>
            <p:cNvSpPr/>
            <p:nvPr/>
          </p:nvSpPr>
          <p:spPr>
            <a:xfrm>
              <a:off x="4803225" y="5460875"/>
              <a:ext cx="10075" cy="3500"/>
            </a:xfrm>
            <a:custGeom>
              <a:avLst/>
              <a:gdLst/>
              <a:ahLst/>
              <a:cxnLst/>
              <a:rect l="l" t="t" r="r" b="b"/>
              <a:pathLst>
                <a:path w="403" h="140" extrusionOk="0">
                  <a:moveTo>
                    <a:pt x="64" y="0"/>
                  </a:moveTo>
                  <a:cubicBezTo>
                    <a:pt x="53" y="0"/>
                    <a:pt x="41" y="2"/>
                    <a:pt x="29" y="8"/>
                  </a:cubicBezTo>
                  <a:cubicBezTo>
                    <a:pt x="21" y="12"/>
                    <a:pt x="13" y="29"/>
                    <a:pt x="0" y="41"/>
                  </a:cubicBezTo>
                  <a:cubicBezTo>
                    <a:pt x="9" y="115"/>
                    <a:pt x="17" y="123"/>
                    <a:pt x="29" y="123"/>
                  </a:cubicBezTo>
                  <a:cubicBezTo>
                    <a:pt x="35" y="125"/>
                    <a:pt x="43" y="125"/>
                    <a:pt x="52" y="125"/>
                  </a:cubicBezTo>
                  <a:cubicBezTo>
                    <a:pt x="61" y="125"/>
                    <a:pt x="70" y="125"/>
                    <a:pt x="78" y="127"/>
                  </a:cubicBezTo>
                  <a:cubicBezTo>
                    <a:pt x="132" y="131"/>
                    <a:pt x="185" y="139"/>
                    <a:pt x="242" y="139"/>
                  </a:cubicBezTo>
                  <a:cubicBezTo>
                    <a:pt x="271" y="135"/>
                    <a:pt x="296" y="131"/>
                    <a:pt x="320" y="123"/>
                  </a:cubicBezTo>
                  <a:lnTo>
                    <a:pt x="374" y="123"/>
                  </a:lnTo>
                  <a:cubicBezTo>
                    <a:pt x="382" y="123"/>
                    <a:pt x="390" y="115"/>
                    <a:pt x="394" y="107"/>
                  </a:cubicBezTo>
                  <a:cubicBezTo>
                    <a:pt x="398" y="90"/>
                    <a:pt x="402" y="74"/>
                    <a:pt x="402" y="61"/>
                  </a:cubicBezTo>
                  <a:cubicBezTo>
                    <a:pt x="402" y="45"/>
                    <a:pt x="398" y="33"/>
                    <a:pt x="394" y="20"/>
                  </a:cubicBezTo>
                  <a:cubicBezTo>
                    <a:pt x="390" y="8"/>
                    <a:pt x="386" y="8"/>
                    <a:pt x="378" y="8"/>
                  </a:cubicBezTo>
                  <a:cubicBezTo>
                    <a:pt x="345" y="12"/>
                    <a:pt x="312" y="20"/>
                    <a:pt x="279" y="20"/>
                  </a:cubicBezTo>
                  <a:cubicBezTo>
                    <a:pt x="238" y="20"/>
                    <a:pt x="193" y="20"/>
                    <a:pt x="152" y="16"/>
                  </a:cubicBezTo>
                  <a:cubicBezTo>
                    <a:pt x="123" y="13"/>
                    <a:pt x="94"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38" name="Google Shape;538;p59"/>
            <p:cNvSpPr/>
            <p:nvPr/>
          </p:nvSpPr>
          <p:spPr>
            <a:xfrm>
              <a:off x="4801175" y="5461000"/>
              <a:ext cx="1775" cy="2950"/>
            </a:xfrm>
            <a:custGeom>
              <a:avLst/>
              <a:gdLst/>
              <a:ahLst/>
              <a:cxnLst/>
              <a:rect l="l" t="t" r="r" b="b"/>
              <a:pathLst>
                <a:path w="71" h="118" extrusionOk="0">
                  <a:moveTo>
                    <a:pt x="34" y="0"/>
                  </a:moveTo>
                  <a:cubicBezTo>
                    <a:pt x="22" y="0"/>
                    <a:pt x="11" y="11"/>
                    <a:pt x="0" y="44"/>
                  </a:cubicBezTo>
                  <a:cubicBezTo>
                    <a:pt x="13" y="104"/>
                    <a:pt x="26" y="118"/>
                    <a:pt x="39" y="118"/>
                  </a:cubicBezTo>
                  <a:cubicBezTo>
                    <a:pt x="47" y="118"/>
                    <a:pt x="54" y="113"/>
                    <a:pt x="62" y="110"/>
                  </a:cubicBezTo>
                  <a:cubicBezTo>
                    <a:pt x="66" y="93"/>
                    <a:pt x="70" y="77"/>
                    <a:pt x="70" y="61"/>
                  </a:cubicBezTo>
                  <a:cubicBezTo>
                    <a:pt x="70" y="44"/>
                    <a:pt x="66" y="32"/>
                    <a:pt x="62" y="15"/>
                  </a:cubicBezTo>
                  <a:cubicBezTo>
                    <a:pt x="52" y="8"/>
                    <a:pt x="43"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39" name="Google Shape;539;p59"/>
            <p:cNvSpPr/>
            <p:nvPr/>
          </p:nvSpPr>
          <p:spPr>
            <a:xfrm>
              <a:off x="4798700" y="5461275"/>
              <a:ext cx="1775" cy="3000"/>
            </a:xfrm>
            <a:custGeom>
              <a:avLst/>
              <a:gdLst/>
              <a:ahLst/>
              <a:cxnLst/>
              <a:rect l="l" t="t" r="r" b="b"/>
              <a:pathLst>
                <a:path w="71" h="120" extrusionOk="0">
                  <a:moveTo>
                    <a:pt x="50" y="0"/>
                  </a:moveTo>
                  <a:cubicBezTo>
                    <a:pt x="34" y="4"/>
                    <a:pt x="21" y="13"/>
                    <a:pt x="13" y="25"/>
                  </a:cubicBezTo>
                  <a:cubicBezTo>
                    <a:pt x="5" y="45"/>
                    <a:pt x="1" y="66"/>
                    <a:pt x="1" y="86"/>
                  </a:cubicBezTo>
                  <a:cubicBezTo>
                    <a:pt x="5" y="99"/>
                    <a:pt x="9" y="119"/>
                    <a:pt x="13" y="119"/>
                  </a:cubicBezTo>
                  <a:cubicBezTo>
                    <a:pt x="25" y="115"/>
                    <a:pt x="42" y="115"/>
                    <a:pt x="54" y="111"/>
                  </a:cubicBezTo>
                  <a:cubicBezTo>
                    <a:pt x="58" y="107"/>
                    <a:pt x="58" y="107"/>
                    <a:pt x="71" y="33"/>
                  </a:cubicBezTo>
                  <a:cubicBezTo>
                    <a:pt x="62" y="21"/>
                    <a:pt x="54"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40" name="Google Shape;540;p59"/>
            <p:cNvSpPr/>
            <p:nvPr/>
          </p:nvSpPr>
          <p:spPr>
            <a:xfrm>
              <a:off x="4796975" y="5461450"/>
              <a:ext cx="825" cy="2150"/>
            </a:xfrm>
            <a:custGeom>
              <a:avLst/>
              <a:gdLst/>
              <a:ahLst/>
              <a:cxnLst/>
              <a:rect l="l" t="t" r="r" b="b"/>
              <a:pathLst>
                <a:path w="33" h="86" extrusionOk="0">
                  <a:moveTo>
                    <a:pt x="16" y="0"/>
                  </a:moveTo>
                  <a:cubicBezTo>
                    <a:pt x="12" y="0"/>
                    <a:pt x="8" y="16"/>
                    <a:pt x="0" y="47"/>
                  </a:cubicBezTo>
                  <a:cubicBezTo>
                    <a:pt x="4" y="72"/>
                    <a:pt x="9" y="85"/>
                    <a:pt x="15" y="85"/>
                  </a:cubicBezTo>
                  <a:cubicBezTo>
                    <a:pt x="21" y="85"/>
                    <a:pt x="27" y="73"/>
                    <a:pt x="33" y="47"/>
                  </a:cubicBezTo>
                  <a:cubicBezTo>
                    <a:pt x="25" y="16"/>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41" name="Google Shape;541;p59"/>
            <p:cNvSpPr/>
            <p:nvPr/>
          </p:nvSpPr>
          <p:spPr>
            <a:xfrm>
              <a:off x="4810700" y="5342200"/>
              <a:ext cx="1050" cy="2875"/>
            </a:xfrm>
            <a:custGeom>
              <a:avLst/>
              <a:gdLst/>
              <a:ahLst/>
              <a:cxnLst/>
              <a:rect l="l" t="t" r="r" b="b"/>
              <a:pathLst>
                <a:path w="42" h="115" extrusionOk="0">
                  <a:moveTo>
                    <a:pt x="24" y="0"/>
                  </a:moveTo>
                  <a:cubicBezTo>
                    <a:pt x="18" y="0"/>
                    <a:pt x="11" y="13"/>
                    <a:pt x="5" y="28"/>
                  </a:cubicBezTo>
                  <a:cubicBezTo>
                    <a:pt x="1" y="53"/>
                    <a:pt x="1" y="77"/>
                    <a:pt x="5" y="98"/>
                  </a:cubicBezTo>
                  <a:cubicBezTo>
                    <a:pt x="13" y="110"/>
                    <a:pt x="21" y="114"/>
                    <a:pt x="25" y="114"/>
                  </a:cubicBezTo>
                  <a:cubicBezTo>
                    <a:pt x="34" y="114"/>
                    <a:pt x="42" y="94"/>
                    <a:pt x="42" y="40"/>
                  </a:cubicBezTo>
                  <a:cubicBezTo>
                    <a:pt x="36" y="11"/>
                    <a:pt x="30"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42" name="Google Shape;542;p59"/>
            <p:cNvSpPr/>
            <p:nvPr/>
          </p:nvSpPr>
          <p:spPr>
            <a:xfrm>
              <a:off x="4818000" y="5342375"/>
              <a:ext cx="850" cy="2725"/>
            </a:xfrm>
            <a:custGeom>
              <a:avLst/>
              <a:gdLst/>
              <a:ahLst/>
              <a:cxnLst/>
              <a:rect l="l" t="t" r="r" b="b"/>
              <a:pathLst>
                <a:path w="34" h="109" extrusionOk="0">
                  <a:moveTo>
                    <a:pt x="16" y="1"/>
                  </a:moveTo>
                  <a:cubicBezTo>
                    <a:pt x="13" y="1"/>
                    <a:pt x="11" y="2"/>
                    <a:pt x="8" y="5"/>
                  </a:cubicBezTo>
                  <a:cubicBezTo>
                    <a:pt x="0" y="13"/>
                    <a:pt x="0" y="25"/>
                    <a:pt x="0" y="38"/>
                  </a:cubicBezTo>
                  <a:cubicBezTo>
                    <a:pt x="0" y="58"/>
                    <a:pt x="0" y="79"/>
                    <a:pt x="4" y="95"/>
                  </a:cubicBezTo>
                  <a:cubicBezTo>
                    <a:pt x="8" y="104"/>
                    <a:pt x="11" y="109"/>
                    <a:pt x="14" y="109"/>
                  </a:cubicBezTo>
                  <a:cubicBezTo>
                    <a:pt x="20" y="109"/>
                    <a:pt x="25" y="88"/>
                    <a:pt x="33" y="46"/>
                  </a:cubicBezTo>
                  <a:cubicBezTo>
                    <a:pt x="27" y="11"/>
                    <a:pt x="21"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43" name="Google Shape;543;p59"/>
            <p:cNvSpPr/>
            <p:nvPr/>
          </p:nvSpPr>
          <p:spPr>
            <a:xfrm>
              <a:off x="4812150" y="5342275"/>
              <a:ext cx="5350" cy="3600"/>
            </a:xfrm>
            <a:custGeom>
              <a:avLst/>
              <a:gdLst/>
              <a:ahLst/>
              <a:cxnLst/>
              <a:rect l="l" t="t" r="r" b="b"/>
              <a:pathLst>
                <a:path w="214" h="144" extrusionOk="0">
                  <a:moveTo>
                    <a:pt x="25" y="1"/>
                  </a:moveTo>
                  <a:cubicBezTo>
                    <a:pt x="17" y="1"/>
                    <a:pt x="9" y="13"/>
                    <a:pt x="0" y="37"/>
                  </a:cubicBezTo>
                  <a:cubicBezTo>
                    <a:pt x="7" y="118"/>
                    <a:pt x="16" y="144"/>
                    <a:pt x="26" y="144"/>
                  </a:cubicBezTo>
                  <a:cubicBezTo>
                    <a:pt x="29" y="144"/>
                    <a:pt x="31" y="142"/>
                    <a:pt x="33" y="140"/>
                  </a:cubicBezTo>
                  <a:cubicBezTo>
                    <a:pt x="40" y="134"/>
                    <a:pt x="47" y="132"/>
                    <a:pt x="53" y="132"/>
                  </a:cubicBezTo>
                  <a:cubicBezTo>
                    <a:pt x="68" y="132"/>
                    <a:pt x="83" y="142"/>
                    <a:pt x="97" y="142"/>
                  </a:cubicBezTo>
                  <a:cubicBezTo>
                    <a:pt x="101" y="142"/>
                    <a:pt x="104" y="141"/>
                    <a:pt x="107" y="140"/>
                  </a:cubicBezTo>
                  <a:cubicBezTo>
                    <a:pt x="109" y="140"/>
                    <a:pt x="112" y="139"/>
                    <a:pt x="114" y="139"/>
                  </a:cubicBezTo>
                  <a:cubicBezTo>
                    <a:pt x="123" y="139"/>
                    <a:pt x="132" y="142"/>
                    <a:pt x="139" y="142"/>
                  </a:cubicBezTo>
                  <a:cubicBezTo>
                    <a:pt x="149" y="142"/>
                    <a:pt x="158" y="138"/>
                    <a:pt x="169" y="120"/>
                  </a:cubicBezTo>
                  <a:cubicBezTo>
                    <a:pt x="169" y="118"/>
                    <a:pt x="170" y="118"/>
                    <a:pt x="171" y="118"/>
                  </a:cubicBezTo>
                  <a:cubicBezTo>
                    <a:pt x="175" y="118"/>
                    <a:pt x="182" y="132"/>
                    <a:pt x="185" y="136"/>
                  </a:cubicBezTo>
                  <a:cubicBezTo>
                    <a:pt x="187" y="138"/>
                    <a:pt x="189" y="139"/>
                    <a:pt x="191" y="139"/>
                  </a:cubicBezTo>
                  <a:cubicBezTo>
                    <a:pt x="197" y="139"/>
                    <a:pt x="202" y="129"/>
                    <a:pt x="205" y="99"/>
                  </a:cubicBezTo>
                  <a:cubicBezTo>
                    <a:pt x="214" y="70"/>
                    <a:pt x="210" y="42"/>
                    <a:pt x="201" y="13"/>
                  </a:cubicBezTo>
                  <a:cubicBezTo>
                    <a:pt x="201" y="9"/>
                    <a:pt x="197" y="5"/>
                    <a:pt x="193" y="5"/>
                  </a:cubicBezTo>
                  <a:lnTo>
                    <a:pt x="107" y="5"/>
                  </a:lnTo>
                  <a:cubicBezTo>
                    <a:pt x="82" y="5"/>
                    <a:pt x="54" y="5"/>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44" name="Google Shape;544;p59"/>
            <p:cNvSpPr/>
            <p:nvPr/>
          </p:nvSpPr>
          <p:spPr>
            <a:xfrm>
              <a:off x="4807825" y="5342725"/>
              <a:ext cx="1175" cy="3075"/>
            </a:xfrm>
            <a:custGeom>
              <a:avLst/>
              <a:gdLst/>
              <a:ahLst/>
              <a:cxnLst/>
              <a:rect l="l" t="t" r="r" b="b"/>
              <a:pathLst>
                <a:path w="47" h="123" extrusionOk="0">
                  <a:moveTo>
                    <a:pt x="28" y="1"/>
                  </a:moveTo>
                  <a:cubicBezTo>
                    <a:pt x="22" y="1"/>
                    <a:pt x="13" y="19"/>
                    <a:pt x="1" y="56"/>
                  </a:cubicBezTo>
                  <a:cubicBezTo>
                    <a:pt x="5" y="110"/>
                    <a:pt x="13" y="122"/>
                    <a:pt x="22" y="122"/>
                  </a:cubicBezTo>
                  <a:cubicBezTo>
                    <a:pt x="30" y="118"/>
                    <a:pt x="42" y="122"/>
                    <a:pt x="46" y="56"/>
                  </a:cubicBezTo>
                  <a:cubicBezTo>
                    <a:pt x="40" y="19"/>
                    <a:pt x="35"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45" name="Google Shape;545;p59"/>
            <p:cNvSpPr/>
            <p:nvPr/>
          </p:nvSpPr>
          <p:spPr>
            <a:xfrm>
              <a:off x="4823025" y="5342800"/>
              <a:ext cx="850" cy="3075"/>
            </a:xfrm>
            <a:custGeom>
              <a:avLst/>
              <a:gdLst/>
              <a:ahLst/>
              <a:cxnLst/>
              <a:rect l="l" t="t" r="r" b="b"/>
              <a:pathLst>
                <a:path w="34" h="123" extrusionOk="0">
                  <a:moveTo>
                    <a:pt x="13" y="0"/>
                  </a:moveTo>
                  <a:cubicBezTo>
                    <a:pt x="4" y="0"/>
                    <a:pt x="0" y="21"/>
                    <a:pt x="0" y="53"/>
                  </a:cubicBezTo>
                  <a:cubicBezTo>
                    <a:pt x="0" y="74"/>
                    <a:pt x="4" y="94"/>
                    <a:pt x="8" y="115"/>
                  </a:cubicBezTo>
                  <a:cubicBezTo>
                    <a:pt x="11" y="120"/>
                    <a:pt x="14" y="122"/>
                    <a:pt x="16" y="122"/>
                  </a:cubicBezTo>
                  <a:cubicBezTo>
                    <a:pt x="23" y="122"/>
                    <a:pt x="27" y="94"/>
                    <a:pt x="33" y="25"/>
                  </a:cubicBezTo>
                  <a:cubicBezTo>
                    <a:pt x="25" y="16"/>
                    <a:pt x="17" y="4"/>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46" name="Google Shape;546;p59"/>
            <p:cNvSpPr/>
            <p:nvPr/>
          </p:nvSpPr>
          <p:spPr>
            <a:xfrm>
              <a:off x="4809475" y="5342575"/>
              <a:ext cx="950" cy="3000"/>
            </a:xfrm>
            <a:custGeom>
              <a:avLst/>
              <a:gdLst/>
              <a:ahLst/>
              <a:cxnLst/>
              <a:rect l="l" t="t" r="r" b="b"/>
              <a:pathLst>
                <a:path w="38" h="120" extrusionOk="0">
                  <a:moveTo>
                    <a:pt x="21" y="0"/>
                  </a:moveTo>
                  <a:cubicBezTo>
                    <a:pt x="17" y="0"/>
                    <a:pt x="12" y="6"/>
                    <a:pt x="9" y="13"/>
                  </a:cubicBezTo>
                  <a:cubicBezTo>
                    <a:pt x="1" y="42"/>
                    <a:pt x="1" y="66"/>
                    <a:pt x="9" y="95"/>
                  </a:cubicBezTo>
                  <a:cubicBezTo>
                    <a:pt x="13" y="112"/>
                    <a:pt x="17" y="120"/>
                    <a:pt x="25" y="120"/>
                  </a:cubicBezTo>
                  <a:cubicBezTo>
                    <a:pt x="29" y="120"/>
                    <a:pt x="29" y="116"/>
                    <a:pt x="38" y="38"/>
                  </a:cubicBezTo>
                  <a:cubicBezTo>
                    <a:pt x="33" y="10"/>
                    <a:pt x="27"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47" name="Google Shape;547;p59"/>
            <p:cNvSpPr/>
            <p:nvPr/>
          </p:nvSpPr>
          <p:spPr>
            <a:xfrm>
              <a:off x="4819625" y="5342725"/>
              <a:ext cx="850" cy="3000"/>
            </a:xfrm>
            <a:custGeom>
              <a:avLst/>
              <a:gdLst/>
              <a:ahLst/>
              <a:cxnLst/>
              <a:rect l="l" t="t" r="r" b="b"/>
              <a:pathLst>
                <a:path w="34" h="120" extrusionOk="0">
                  <a:moveTo>
                    <a:pt x="15" y="0"/>
                  </a:moveTo>
                  <a:cubicBezTo>
                    <a:pt x="10" y="0"/>
                    <a:pt x="7" y="14"/>
                    <a:pt x="1" y="40"/>
                  </a:cubicBezTo>
                  <a:cubicBezTo>
                    <a:pt x="5" y="91"/>
                    <a:pt x="8" y="119"/>
                    <a:pt x="18" y="119"/>
                  </a:cubicBezTo>
                  <a:cubicBezTo>
                    <a:pt x="19" y="119"/>
                    <a:pt x="20" y="119"/>
                    <a:pt x="21" y="118"/>
                  </a:cubicBezTo>
                  <a:cubicBezTo>
                    <a:pt x="30" y="97"/>
                    <a:pt x="34" y="73"/>
                    <a:pt x="30" y="52"/>
                  </a:cubicBezTo>
                  <a:cubicBezTo>
                    <a:pt x="30" y="36"/>
                    <a:pt x="25" y="19"/>
                    <a:pt x="21" y="7"/>
                  </a:cubicBezTo>
                  <a:cubicBezTo>
                    <a:pt x="19" y="2"/>
                    <a:pt x="17"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48" name="Google Shape;548;p59"/>
            <p:cNvSpPr/>
            <p:nvPr/>
          </p:nvSpPr>
          <p:spPr>
            <a:xfrm>
              <a:off x="4821900" y="5342675"/>
              <a:ext cx="725" cy="3225"/>
            </a:xfrm>
            <a:custGeom>
              <a:avLst/>
              <a:gdLst/>
              <a:ahLst/>
              <a:cxnLst/>
              <a:rect l="l" t="t" r="r" b="b"/>
              <a:pathLst>
                <a:path w="29" h="129" extrusionOk="0">
                  <a:moveTo>
                    <a:pt x="17" y="1"/>
                  </a:moveTo>
                  <a:cubicBezTo>
                    <a:pt x="8" y="1"/>
                    <a:pt x="4" y="26"/>
                    <a:pt x="0" y="108"/>
                  </a:cubicBezTo>
                  <a:cubicBezTo>
                    <a:pt x="7" y="118"/>
                    <a:pt x="11" y="128"/>
                    <a:pt x="15" y="128"/>
                  </a:cubicBezTo>
                  <a:cubicBezTo>
                    <a:pt x="18" y="128"/>
                    <a:pt x="21" y="121"/>
                    <a:pt x="25" y="99"/>
                  </a:cubicBezTo>
                  <a:cubicBezTo>
                    <a:pt x="29" y="79"/>
                    <a:pt x="29" y="58"/>
                    <a:pt x="29" y="38"/>
                  </a:cubicBezTo>
                  <a:cubicBezTo>
                    <a:pt x="29" y="26"/>
                    <a:pt x="25" y="13"/>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49" name="Google Shape;549;p59"/>
            <p:cNvSpPr/>
            <p:nvPr/>
          </p:nvSpPr>
          <p:spPr>
            <a:xfrm>
              <a:off x="4806300" y="5343325"/>
              <a:ext cx="850" cy="2425"/>
            </a:xfrm>
            <a:custGeom>
              <a:avLst/>
              <a:gdLst/>
              <a:ahLst/>
              <a:cxnLst/>
              <a:rect l="l" t="t" r="r" b="b"/>
              <a:pathLst>
                <a:path w="34" h="97" extrusionOk="0">
                  <a:moveTo>
                    <a:pt x="17" y="1"/>
                  </a:moveTo>
                  <a:cubicBezTo>
                    <a:pt x="12" y="1"/>
                    <a:pt x="6" y="8"/>
                    <a:pt x="0" y="45"/>
                  </a:cubicBezTo>
                  <a:cubicBezTo>
                    <a:pt x="6" y="81"/>
                    <a:pt x="11" y="96"/>
                    <a:pt x="17" y="96"/>
                  </a:cubicBezTo>
                  <a:cubicBezTo>
                    <a:pt x="20" y="96"/>
                    <a:pt x="22" y="92"/>
                    <a:pt x="25" y="86"/>
                  </a:cubicBezTo>
                  <a:cubicBezTo>
                    <a:pt x="29" y="73"/>
                    <a:pt x="33" y="57"/>
                    <a:pt x="33" y="41"/>
                  </a:cubicBezTo>
                  <a:cubicBezTo>
                    <a:pt x="33" y="28"/>
                    <a:pt x="29" y="16"/>
                    <a:pt x="25" y="4"/>
                  </a:cubicBezTo>
                  <a:cubicBezTo>
                    <a:pt x="22" y="2"/>
                    <a:pt x="20"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50" name="Google Shape;550;p59"/>
            <p:cNvSpPr/>
            <p:nvPr/>
          </p:nvSpPr>
          <p:spPr>
            <a:xfrm>
              <a:off x="4820750" y="5342975"/>
              <a:ext cx="550" cy="2625"/>
            </a:xfrm>
            <a:custGeom>
              <a:avLst/>
              <a:gdLst/>
              <a:ahLst/>
              <a:cxnLst/>
              <a:rect l="l" t="t" r="r" b="b"/>
              <a:pathLst>
                <a:path w="22" h="105" extrusionOk="0">
                  <a:moveTo>
                    <a:pt x="12" y="1"/>
                  </a:moveTo>
                  <a:cubicBezTo>
                    <a:pt x="5" y="1"/>
                    <a:pt x="1" y="24"/>
                    <a:pt x="1" y="50"/>
                  </a:cubicBezTo>
                  <a:cubicBezTo>
                    <a:pt x="1" y="79"/>
                    <a:pt x="5" y="104"/>
                    <a:pt x="13" y="104"/>
                  </a:cubicBezTo>
                  <a:cubicBezTo>
                    <a:pt x="14" y="104"/>
                    <a:pt x="14" y="104"/>
                    <a:pt x="14" y="104"/>
                  </a:cubicBezTo>
                  <a:cubicBezTo>
                    <a:pt x="18" y="104"/>
                    <a:pt x="22" y="84"/>
                    <a:pt x="22" y="46"/>
                  </a:cubicBezTo>
                  <a:cubicBezTo>
                    <a:pt x="22" y="22"/>
                    <a:pt x="17" y="1"/>
                    <a:pt x="13" y="1"/>
                  </a:cubicBezTo>
                  <a:cubicBezTo>
                    <a:pt x="13" y="1"/>
                    <a:pt x="12"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51" name="Google Shape;551;p59"/>
            <p:cNvSpPr/>
            <p:nvPr/>
          </p:nvSpPr>
          <p:spPr>
            <a:xfrm>
              <a:off x="4804650" y="5382225"/>
              <a:ext cx="3725" cy="3400"/>
            </a:xfrm>
            <a:custGeom>
              <a:avLst/>
              <a:gdLst/>
              <a:ahLst/>
              <a:cxnLst/>
              <a:rect l="l" t="t" r="r" b="b"/>
              <a:pathLst>
                <a:path w="149" h="136" extrusionOk="0">
                  <a:moveTo>
                    <a:pt x="41" y="0"/>
                  </a:moveTo>
                  <a:cubicBezTo>
                    <a:pt x="27" y="0"/>
                    <a:pt x="14" y="16"/>
                    <a:pt x="1" y="56"/>
                  </a:cubicBezTo>
                  <a:cubicBezTo>
                    <a:pt x="7" y="113"/>
                    <a:pt x="18" y="136"/>
                    <a:pt x="29" y="136"/>
                  </a:cubicBezTo>
                  <a:cubicBezTo>
                    <a:pt x="32" y="136"/>
                    <a:pt x="35" y="134"/>
                    <a:pt x="38" y="130"/>
                  </a:cubicBezTo>
                  <a:cubicBezTo>
                    <a:pt x="47" y="119"/>
                    <a:pt x="56" y="115"/>
                    <a:pt x="65" y="115"/>
                  </a:cubicBezTo>
                  <a:cubicBezTo>
                    <a:pt x="83" y="115"/>
                    <a:pt x="101" y="130"/>
                    <a:pt x="120" y="130"/>
                  </a:cubicBezTo>
                  <a:cubicBezTo>
                    <a:pt x="128" y="130"/>
                    <a:pt x="136" y="122"/>
                    <a:pt x="149" y="118"/>
                  </a:cubicBezTo>
                  <a:cubicBezTo>
                    <a:pt x="149" y="48"/>
                    <a:pt x="144" y="23"/>
                    <a:pt x="136" y="19"/>
                  </a:cubicBezTo>
                  <a:cubicBezTo>
                    <a:pt x="124" y="11"/>
                    <a:pt x="112" y="7"/>
                    <a:pt x="103" y="7"/>
                  </a:cubicBezTo>
                  <a:cubicBezTo>
                    <a:pt x="83" y="7"/>
                    <a:pt x="66" y="3"/>
                    <a:pt x="50" y="3"/>
                  </a:cubicBezTo>
                  <a:cubicBezTo>
                    <a:pt x="47" y="1"/>
                    <a:pt x="44"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52" name="Google Shape;552;p59"/>
            <p:cNvSpPr/>
            <p:nvPr/>
          </p:nvSpPr>
          <p:spPr>
            <a:xfrm>
              <a:off x="4802000" y="5383050"/>
              <a:ext cx="1850" cy="2825"/>
            </a:xfrm>
            <a:custGeom>
              <a:avLst/>
              <a:gdLst/>
              <a:ahLst/>
              <a:cxnLst/>
              <a:rect l="l" t="t" r="r" b="b"/>
              <a:pathLst>
                <a:path w="74" h="113" extrusionOk="0">
                  <a:moveTo>
                    <a:pt x="51" y="0"/>
                  </a:moveTo>
                  <a:cubicBezTo>
                    <a:pt x="45" y="0"/>
                    <a:pt x="39" y="7"/>
                    <a:pt x="33" y="11"/>
                  </a:cubicBezTo>
                  <a:cubicBezTo>
                    <a:pt x="17" y="19"/>
                    <a:pt x="8" y="11"/>
                    <a:pt x="0" y="76"/>
                  </a:cubicBezTo>
                  <a:cubicBezTo>
                    <a:pt x="13" y="102"/>
                    <a:pt x="25" y="112"/>
                    <a:pt x="36" y="112"/>
                  </a:cubicBezTo>
                  <a:cubicBezTo>
                    <a:pt x="46" y="112"/>
                    <a:pt x="56" y="105"/>
                    <a:pt x="66" y="93"/>
                  </a:cubicBezTo>
                  <a:cubicBezTo>
                    <a:pt x="70" y="72"/>
                    <a:pt x="74" y="52"/>
                    <a:pt x="74" y="35"/>
                  </a:cubicBezTo>
                  <a:cubicBezTo>
                    <a:pt x="65" y="8"/>
                    <a:pt x="58"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53" name="Google Shape;553;p59"/>
            <p:cNvSpPr/>
            <p:nvPr/>
          </p:nvSpPr>
          <p:spPr>
            <a:xfrm>
              <a:off x="4799525" y="5382475"/>
              <a:ext cx="1575" cy="3325"/>
            </a:xfrm>
            <a:custGeom>
              <a:avLst/>
              <a:gdLst/>
              <a:ahLst/>
              <a:cxnLst/>
              <a:rect l="l" t="t" r="r" b="b"/>
              <a:pathLst>
                <a:path w="63" h="133" extrusionOk="0">
                  <a:moveTo>
                    <a:pt x="44" y="17"/>
                  </a:moveTo>
                  <a:cubicBezTo>
                    <a:pt x="44" y="17"/>
                    <a:pt x="43" y="17"/>
                    <a:pt x="42" y="17"/>
                  </a:cubicBezTo>
                  <a:cubicBezTo>
                    <a:pt x="29" y="30"/>
                    <a:pt x="13" y="1"/>
                    <a:pt x="1" y="71"/>
                  </a:cubicBezTo>
                  <a:cubicBezTo>
                    <a:pt x="1" y="124"/>
                    <a:pt x="13" y="132"/>
                    <a:pt x="21" y="132"/>
                  </a:cubicBezTo>
                  <a:cubicBezTo>
                    <a:pt x="29" y="132"/>
                    <a:pt x="50" y="132"/>
                    <a:pt x="62" y="79"/>
                  </a:cubicBezTo>
                  <a:cubicBezTo>
                    <a:pt x="59" y="32"/>
                    <a:pt x="52" y="17"/>
                    <a:pt x="44" y="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54" name="Google Shape;554;p59"/>
            <p:cNvSpPr/>
            <p:nvPr/>
          </p:nvSpPr>
          <p:spPr>
            <a:xfrm>
              <a:off x="4817175" y="5382575"/>
              <a:ext cx="1150" cy="3525"/>
            </a:xfrm>
            <a:custGeom>
              <a:avLst/>
              <a:gdLst/>
              <a:ahLst/>
              <a:cxnLst/>
              <a:rect l="l" t="t" r="r" b="b"/>
              <a:pathLst>
                <a:path w="46" h="141" extrusionOk="0">
                  <a:moveTo>
                    <a:pt x="28" y="1"/>
                  </a:moveTo>
                  <a:cubicBezTo>
                    <a:pt x="20" y="1"/>
                    <a:pt x="7" y="5"/>
                    <a:pt x="0" y="46"/>
                  </a:cubicBezTo>
                  <a:cubicBezTo>
                    <a:pt x="6" y="109"/>
                    <a:pt x="15" y="141"/>
                    <a:pt x="24" y="141"/>
                  </a:cubicBezTo>
                  <a:cubicBezTo>
                    <a:pt x="29" y="141"/>
                    <a:pt x="33" y="133"/>
                    <a:pt x="37" y="116"/>
                  </a:cubicBezTo>
                  <a:cubicBezTo>
                    <a:pt x="41" y="95"/>
                    <a:pt x="46" y="71"/>
                    <a:pt x="46" y="46"/>
                  </a:cubicBezTo>
                  <a:cubicBezTo>
                    <a:pt x="46" y="9"/>
                    <a:pt x="37" y="1"/>
                    <a:pt x="33" y="1"/>
                  </a:cubicBezTo>
                  <a:cubicBezTo>
                    <a:pt x="32" y="1"/>
                    <a:pt x="30"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55" name="Google Shape;555;p59"/>
            <p:cNvSpPr/>
            <p:nvPr/>
          </p:nvSpPr>
          <p:spPr>
            <a:xfrm>
              <a:off x="4815525" y="5382600"/>
              <a:ext cx="950" cy="2850"/>
            </a:xfrm>
            <a:custGeom>
              <a:avLst/>
              <a:gdLst/>
              <a:ahLst/>
              <a:cxnLst/>
              <a:rect l="l" t="t" r="r" b="b"/>
              <a:pathLst>
                <a:path w="38" h="114" extrusionOk="0">
                  <a:moveTo>
                    <a:pt x="17" y="0"/>
                  </a:moveTo>
                  <a:cubicBezTo>
                    <a:pt x="13" y="4"/>
                    <a:pt x="9" y="8"/>
                    <a:pt x="9" y="17"/>
                  </a:cubicBezTo>
                  <a:cubicBezTo>
                    <a:pt x="1" y="41"/>
                    <a:pt x="1" y="66"/>
                    <a:pt x="9" y="94"/>
                  </a:cubicBezTo>
                  <a:cubicBezTo>
                    <a:pt x="12" y="104"/>
                    <a:pt x="18" y="114"/>
                    <a:pt x="22" y="114"/>
                  </a:cubicBezTo>
                  <a:cubicBezTo>
                    <a:pt x="23" y="114"/>
                    <a:pt x="24" y="113"/>
                    <a:pt x="25" y="111"/>
                  </a:cubicBezTo>
                  <a:cubicBezTo>
                    <a:pt x="29" y="94"/>
                    <a:pt x="34" y="78"/>
                    <a:pt x="34" y="62"/>
                  </a:cubicBezTo>
                  <a:cubicBezTo>
                    <a:pt x="38" y="41"/>
                    <a:pt x="34" y="21"/>
                    <a:pt x="25" y="4"/>
                  </a:cubicBezTo>
                  <a:cubicBezTo>
                    <a:pt x="21" y="0"/>
                    <a:pt x="21"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56" name="Google Shape;556;p59"/>
            <p:cNvSpPr/>
            <p:nvPr/>
          </p:nvSpPr>
          <p:spPr>
            <a:xfrm>
              <a:off x="4808750" y="5382900"/>
              <a:ext cx="750" cy="2475"/>
            </a:xfrm>
            <a:custGeom>
              <a:avLst/>
              <a:gdLst/>
              <a:ahLst/>
              <a:cxnLst/>
              <a:rect l="l" t="t" r="r" b="b"/>
              <a:pathLst>
                <a:path w="30" h="99" extrusionOk="0">
                  <a:moveTo>
                    <a:pt x="14" y="0"/>
                  </a:moveTo>
                  <a:cubicBezTo>
                    <a:pt x="10" y="0"/>
                    <a:pt x="7" y="13"/>
                    <a:pt x="1" y="37"/>
                  </a:cubicBezTo>
                  <a:cubicBezTo>
                    <a:pt x="1" y="70"/>
                    <a:pt x="1" y="95"/>
                    <a:pt x="9" y="99"/>
                  </a:cubicBezTo>
                  <a:cubicBezTo>
                    <a:pt x="10" y="99"/>
                    <a:pt x="11" y="99"/>
                    <a:pt x="12" y="99"/>
                  </a:cubicBezTo>
                  <a:cubicBezTo>
                    <a:pt x="19" y="99"/>
                    <a:pt x="26" y="96"/>
                    <a:pt x="30" y="37"/>
                  </a:cubicBezTo>
                  <a:cubicBezTo>
                    <a:pt x="21" y="13"/>
                    <a:pt x="17"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57" name="Google Shape;557;p59"/>
            <p:cNvSpPr/>
            <p:nvPr/>
          </p:nvSpPr>
          <p:spPr>
            <a:xfrm>
              <a:off x="4812250" y="5382700"/>
              <a:ext cx="650" cy="2600"/>
            </a:xfrm>
            <a:custGeom>
              <a:avLst/>
              <a:gdLst/>
              <a:ahLst/>
              <a:cxnLst/>
              <a:rect l="l" t="t" r="r" b="b"/>
              <a:pathLst>
                <a:path w="26" h="104" extrusionOk="0">
                  <a:moveTo>
                    <a:pt x="9" y="0"/>
                  </a:moveTo>
                  <a:cubicBezTo>
                    <a:pt x="5" y="17"/>
                    <a:pt x="0" y="33"/>
                    <a:pt x="0" y="45"/>
                  </a:cubicBezTo>
                  <a:cubicBezTo>
                    <a:pt x="0" y="78"/>
                    <a:pt x="5" y="99"/>
                    <a:pt x="9" y="103"/>
                  </a:cubicBezTo>
                  <a:cubicBezTo>
                    <a:pt x="9" y="103"/>
                    <a:pt x="10" y="103"/>
                    <a:pt x="11" y="103"/>
                  </a:cubicBezTo>
                  <a:cubicBezTo>
                    <a:pt x="18" y="103"/>
                    <a:pt x="25" y="84"/>
                    <a:pt x="25" y="25"/>
                  </a:cubicBezTo>
                  <a:cubicBezTo>
                    <a:pt x="21" y="17"/>
                    <a:pt x="17"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58" name="Google Shape;558;p59"/>
            <p:cNvSpPr/>
            <p:nvPr/>
          </p:nvSpPr>
          <p:spPr>
            <a:xfrm>
              <a:off x="4810700" y="5382775"/>
              <a:ext cx="550" cy="2375"/>
            </a:xfrm>
            <a:custGeom>
              <a:avLst/>
              <a:gdLst/>
              <a:ahLst/>
              <a:cxnLst/>
              <a:rect l="l" t="t" r="r" b="b"/>
              <a:pathLst>
                <a:path w="22" h="95" extrusionOk="0">
                  <a:moveTo>
                    <a:pt x="12" y="1"/>
                  </a:moveTo>
                  <a:cubicBezTo>
                    <a:pt x="8" y="1"/>
                    <a:pt x="4" y="14"/>
                    <a:pt x="1" y="46"/>
                  </a:cubicBezTo>
                  <a:cubicBezTo>
                    <a:pt x="1" y="79"/>
                    <a:pt x="5" y="94"/>
                    <a:pt x="11" y="94"/>
                  </a:cubicBezTo>
                  <a:cubicBezTo>
                    <a:pt x="13" y="94"/>
                    <a:pt x="15" y="92"/>
                    <a:pt x="17" y="87"/>
                  </a:cubicBezTo>
                  <a:cubicBezTo>
                    <a:pt x="21" y="71"/>
                    <a:pt x="21" y="51"/>
                    <a:pt x="21" y="34"/>
                  </a:cubicBezTo>
                  <a:cubicBezTo>
                    <a:pt x="21" y="22"/>
                    <a:pt x="21" y="10"/>
                    <a:pt x="13" y="1"/>
                  </a:cubicBezTo>
                  <a:cubicBezTo>
                    <a:pt x="13" y="1"/>
                    <a:pt x="12"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59" name="Google Shape;559;p59"/>
            <p:cNvSpPr/>
            <p:nvPr/>
          </p:nvSpPr>
          <p:spPr>
            <a:xfrm>
              <a:off x="4814100" y="5383000"/>
              <a:ext cx="525" cy="2800"/>
            </a:xfrm>
            <a:custGeom>
              <a:avLst/>
              <a:gdLst/>
              <a:ahLst/>
              <a:cxnLst/>
              <a:rect l="l" t="t" r="r" b="b"/>
              <a:pathLst>
                <a:path w="21" h="112" extrusionOk="0">
                  <a:moveTo>
                    <a:pt x="8" y="1"/>
                  </a:moveTo>
                  <a:cubicBezTo>
                    <a:pt x="4" y="1"/>
                    <a:pt x="0" y="13"/>
                    <a:pt x="0" y="25"/>
                  </a:cubicBezTo>
                  <a:cubicBezTo>
                    <a:pt x="0" y="46"/>
                    <a:pt x="0" y="62"/>
                    <a:pt x="0" y="78"/>
                  </a:cubicBezTo>
                  <a:cubicBezTo>
                    <a:pt x="0" y="87"/>
                    <a:pt x="4" y="95"/>
                    <a:pt x="8" y="99"/>
                  </a:cubicBezTo>
                  <a:cubicBezTo>
                    <a:pt x="8" y="103"/>
                    <a:pt x="13" y="107"/>
                    <a:pt x="13" y="111"/>
                  </a:cubicBezTo>
                  <a:cubicBezTo>
                    <a:pt x="21" y="33"/>
                    <a:pt x="21" y="1"/>
                    <a:pt x="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60" name="Google Shape;560;p59"/>
            <p:cNvSpPr/>
            <p:nvPr/>
          </p:nvSpPr>
          <p:spPr>
            <a:xfrm>
              <a:off x="4806300" y="5369900"/>
              <a:ext cx="1150" cy="2700"/>
            </a:xfrm>
            <a:custGeom>
              <a:avLst/>
              <a:gdLst/>
              <a:ahLst/>
              <a:cxnLst/>
              <a:rect l="l" t="t" r="r" b="b"/>
              <a:pathLst>
                <a:path w="46" h="108" extrusionOk="0">
                  <a:moveTo>
                    <a:pt x="23" y="1"/>
                  </a:moveTo>
                  <a:cubicBezTo>
                    <a:pt x="15" y="1"/>
                    <a:pt x="8" y="14"/>
                    <a:pt x="0" y="44"/>
                  </a:cubicBezTo>
                  <a:cubicBezTo>
                    <a:pt x="6" y="90"/>
                    <a:pt x="15" y="107"/>
                    <a:pt x="23" y="107"/>
                  </a:cubicBezTo>
                  <a:cubicBezTo>
                    <a:pt x="28" y="107"/>
                    <a:pt x="33" y="102"/>
                    <a:pt x="37" y="94"/>
                  </a:cubicBezTo>
                  <a:cubicBezTo>
                    <a:pt x="46" y="69"/>
                    <a:pt x="46" y="44"/>
                    <a:pt x="41" y="20"/>
                  </a:cubicBezTo>
                  <a:cubicBezTo>
                    <a:pt x="35" y="8"/>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61" name="Google Shape;561;p59"/>
            <p:cNvSpPr/>
            <p:nvPr/>
          </p:nvSpPr>
          <p:spPr>
            <a:xfrm>
              <a:off x="4808450" y="5369900"/>
              <a:ext cx="850" cy="2450"/>
            </a:xfrm>
            <a:custGeom>
              <a:avLst/>
              <a:gdLst/>
              <a:ahLst/>
              <a:cxnLst/>
              <a:rect l="l" t="t" r="r" b="b"/>
              <a:pathLst>
                <a:path w="34" h="98" extrusionOk="0">
                  <a:moveTo>
                    <a:pt x="18" y="1"/>
                  </a:moveTo>
                  <a:cubicBezTo>
                    <a:pt x="13" y="1"/>
                    <a:pt x="8" y="13"/>
                    <a:pt x="1" y="36"/>
                  </a:cubicBezTo>
                  <a:cubicBezTo>
                    <a:pt x="1" y="77"/>
                    <a:pt x="5" y="94"/>
                    <a:pt x="13" y="94"/>
                  </a:cubicBezTo>
                  <a:cubicBezTo>
                    <a:pt x="14" y="95"/>
                    <a:pt x="17" y="97"/>
                    <a:pt x="19" y="97"/>
                  </a:cubicBezTo>
                  <a:cubicBezTo>
                    <a:pt x="25" y="97"/>
                    <a:pt x="31" y="89"/>
                    <a:pt x="33" y="49"/>
                  </a:cubicBezTo>
                  <a:cubicBezTo>
                    <a:pt x="27" y="16"/>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62" name="Google Shape;562;p59"/>
            <p:cNvSpPr/>
            <p:nvPr/>
          </p:nvSpPr>
          <p:spPr>
            <a:xfrm>
              <a:off x="4816250" y="5370100"/>
              <a:ext cx="650" cy="2450"/>
            </a:xfrm>
            <a:custGeom>
              <a:avLst/>
              <a:gdLst/>
              <a:ahLst/>
              <a:cxnLst/>
              <a:rect l="l" t="t" r="r" b="b"/>
              <a:pathLst>
                <a:path w="26" h="98" extrusionOk="0">
                  <a:moveTo>
                    <a:pt x="16" y="0"/>
                  </a:moveTo>
                  <a:cubicBezTo>
                    <a:pt x="15" y="0"/>
                    <a:pt x="14" y="1"/>
                    <a:pt x="13" y="4"/>
                  </a:cubicBezTo>
                  <a:cubicBezTo>
                    <a:pt x="5" y="20"/>
                    <a:pt x="0" y="41"/>
                    <a:pt x="5" y="61"/>
                  </a:cubicBezTo>
                  <a:cubicBezTo>
                    <a:pt x="5" y="86"/>
                    <a:pt x="6" y="98"/>
                    <a:pt x="13" y="98"/>
                  </a:cubicBezTo>
                  <a:cubicBezTo>
                    <a:pt x="16" y="98"/>
                    <a:pt x="20" y="95"/>
                    <a:pt x="25" y="90"/>
                  </a:cubicBezTo>
                  <a:cubicBezTo>
                    <a:pt x="22" y="26"/>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63" name="Google Shape;563;p59"/>
            <p:cNvSpPr/>
            <p:nvPr/>
          </p:nvSpPr>
          <p:spPr>
            <a:xfrm>
              <a:off x="4818100" y="5421825"/>
              <a:ext cx="1350" cy="2750"/>
            </a:xfrm>
            <a:custGeom>
              <a:avLst/>
              <a:gdLst/>
              <a:ahLst/>
              <a:cxnLst/>
              <a:rect l="l" t="t" r="r" b="b"/>
              <a:pathLst>
                <a:path w="54" h="110" extrusionOk="0">
                  <a:moveTo>
                    <a:pt x="28" y="1"/>
                  </a:moveTo>
                  <a:cubicBezTo>
                    <a:pt x="18" y="1"/>
                    <a:pt x="9" y="16"/>
                    <a:pt x="0" y="48"/>
                  </a:cubicBezTo>
                  <a:cubicBezTo>
                    <a:pt x="16" y="88"/>
                    <a:pt x="26" y="109"/>
                    <a:pt x="33" y="109"/>
                  </a:cubicBezTo>
                  <a:cubicBezTo>
                    <a:pt x="42" y="109"/>
                    <a:pt x="47" y="83"/>
                    <a:pt x="54" y="31"/>
                  </a:cubicBezTo>
                  <a:cubicBezTo>
                    <a:pt x="44" y="11"/>
                    <a:pt x="36"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64" name="Google Shape;564;p59"/>
            <p:cNvSpPr/>
            <p:nvPr/>
          </p:nvSpPr>
          <p:spPr>
            <a:xfrm>
              <a:off x="4814100" y="5422200"/>
              <a:ext cx="950" cy="2500"/>
            </a:xfrm>
            <a:custGeom>
              <a:avLst/>
              <a:gdLst/>
              <a:ahLst/>
              <a:cxnLst/>
              <a:rect l="l" t="t" r="r" b="b"/>
              <a:pathLst>
                <a:path w="38" h="100" extrusionOk="0">
                  <a:moveTo>
                    <a:pt x="18" y="1"/>
                  </a:moveTo>
                  <a:cubicBezTo>
                    <a:pt x="13" y="1"/>
                    <a:pt x="8" y="13"/>
                    <a:pt x="0" y="37"/>
                  </a:cubicBezTo>
                  <a:cubicBezTo>
                    <a:pt x="0" y="78"/>
                    <a:pt x="4" y="90"/>
                    <a:pt x="13" y="98"/>
                  </a:cubicBezTo>
                  <a:cubicBezTo>
                    <a:pt x="13" y="99"/>
                    <a:pt x="14" y="99"/>
                    <a:pt x="15" y="99"/>
                  </a:cubicBezTo>
                  <a:cubicBezTo>
                    <a:pt x="20" y="99"/>
                    <a:pt x="30" y="87"/>
                    <a:pt x="37" y="45"/>
                  </a:cubicBezTo>
                  <a:cubicBezTo>
                    <a:pt x="29" y="15"/>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65" name="Google Shape;565;p59"/>
            <p:cNvSpPr/>
            <p:nvPr/>
          </p:nvSpPr>
          <p:spPr>
            <a:xfrm>
              <a:off x="4801375" y="5421875"/>
              <a:ext cx="750" cy="2275"/>
            </a:xfrm>
            <a:custGeom>
              <a:avLst/>
              <a:gdLst/>
              <a:ahLst/>
              <a:cxnLst/>
              <a:rect l="l" t="t" r="r" b="b"/>
              <a:pathLst>
                <a:path w="30" h="91" extrusionOk="0">
                  <a:moveTo>
                    <a:pt x="12" y="0"/>
                  </a:moveTo>
                  <a:cubicBezTo>
                    <a:pt x="7" y="0"/>
                    <a:pt x="4" y="21"/>
                    <a:pt x="0" y="91"/>
                  </a:cubicBezTo>
                  <a:lnTo>
                    <a:pt x="25" y="91"/>
                  </a:lnTo>
                  <a:cubicBezTo>
                    <a:pt x="29" y="38"/>
                    <a:pt x="25" y="13"/>
                    <a:pt x="17" y="5"/>
                  </a:cubicBezTo>
                  <a:cubicBezTo>
                    <a:pt x="15" y="2"/>
                    <a:pt x="13"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66" name="Google Shape;566;p59"/>
            <p:cNvSpPr/>
            <p:nvPr/>
          </p:nvSpPr>
          <p:spPr>
            <a:xfrm>
              <a:off x="4803125" y="5422200"/>
              <a:ext cx="625" cy="2325"/>
            </a:xfrm>
            <a:custGeom>
              <a:avLst/>
              <a:gdLst/>
              <a:ahLst/>
              <a:cxnLst/>
              <a:rect l="l" t="t" r="r" b="b"/>
              <a:pathLst>
                <a:path w="25" h="93" extrusionOk="0">
                  <a:moveTo>
                    <a:pt x="14" y="1"/>
                  </a:moveTo>
                  <a:cubicBezTo>
                    <a:pt x="8" y="1"/>
                    <a:pt x="3" y="10"/>
                    <a:pt x="0" y="37"/>
                  </a:cubicBezTo>
                  <a:cubicBezTo>
                    <a:pt x="3" y="76"/>
                    <a:pt x="8" y="92"/>
                    <a:pt x="13" y="92"/>
                  </a:cubicBezTo>
                  <a:cubicBezTo>
                    <a:pt x="15" y="92"/>
                    <a:pt x="18" y="89"/>
                    <a:pt x="21" y="82"/>
                  </a:cubicBezTo>
                  <a:cubicBezTo>
                    <a:pt x="25" y="57"/>
                    <a:pt x="25" y="29"/>
                    <a:pt x="21" y="4"/>
                  </a:cubicBezTo>
                  <a:cubicBezTo>
                    <a:pt x="19" y="2"/>
                    <a:pt x="16"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67" name="Google Shape;567;p59"/>
            <p:cNvSpPr/>
            <p:nvPr/>
          </p:nvSpPr>
          <p:spPr>
            <a:xfrm>
              <a:off x="4804750" y="5421875"/>
              <a:ext cx="650" cy="2350"/>
            </a:xfrm>
            <a:custGeom>
              <a:avLst/>
              <a:gdLst/>
              <a:ahLst/>
              <a:cxnLst/>
              <a:rect l="l" t="t" r="r" b="b"/>
              <a:pathLst>
                <a:path w="26" h="94" extrusionOk="0">
                  <a:moveTo>
                    <a:pt x="13" y="1"/>
                  </a:moveTo>
                  <a:cubicBezTo>
                    <a:pt x="9" y="1"/>
                    <a:pt x="1" y="25"/>
                    <a:pt x="1" y="75"/>
                  </a:cubicBezTo>
                  <a:cubicBezTo>
                    <a:pt x="5" y="87"/>
                    <a:pt x="9" y="94"/>
                    <a:pt x="14" y="94"/>
                  </a:cubicBezTo>
                  <a:cubicBezTo>
                    <a:pt x="18" y="94"/>
                    <a:pt x="22" y="88"/>
                    <a:pt x="26" y="79"/>
                  </a:cubicBezTo>
                  <a:cubicBezTo>
                    <a:pt x="26" y="29"/>
                    <a:pt x="21" y="5"/>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68" name="Google Shape;568;p59"/>
            <p:cNvSpPr/>
            <p:nvPr/>
          </p:nvSpPr>
          <p:spPr>
            <a:xfrm>
              <a:off x="4800975" y="5408375"/>
              <a:ext cx="3300" cy="3575"/>
            </a:xfrm>
            <a:custGeom>
              <a:avLst/>
              <a:gdLst/>
              <a:ahLst/>
              <a:cxnLst/>
              <a:rect l="l" t="t" r="r" b="b"/>
              <a:pathLst>
                <a:path w="132" h="143" extrusionOk="0">
                  <a:moveTo>
                    <a:pt x="60" y="1"/>
                  </a:moveTo>
                  <a:cubicBezTo>
                    <a:pt x="43" y="1"/>
                    <a:pt x="26" y="9"/>
                    <a:pt x="8" y="40"/>
                  </a:cubicBezTo>
                  <a:cubicBezTo>
                    <a:pt x="4" y="52"/>
                    <a:pt x="0" y="61"/>
                    <a:pt x="0" y="73"/>
                  </a:cubicBezTo>
                  <a:cubicBezTo>
                    <a:pt x="7" y="128"/>
                    <a:pt x="17" y="140"/>
                    <a:pt x="27" y="140"/>
                  </a:cubicBezTo>
                  <a:cubicBezTo>
                    <a:pt x="29" y="140"/>
                    <a:pt x="31" y="139"/>
                    <a:pt x="33" y="139"/>
                  </a:cubicBezTo>
                  <a:cubicBezTo>
                    <a:pt x="45" y="134"/>
                    <a:pt x="55" y="129"/>
                    <a:pt x="66" y="129"/>
                  </a:cubicBezTo>
                  <a:cubicBezTo>
                    <a:pt x="74" y="129"/>
                    <a:pt x="82" y="132"/>
                    <a:pt x="90" y="139"/>
                  </a:cubicBezTo>
                  <a:cubicBezTo>
                    <a:pt x="95" y="141"/>
                    <a:pt x="99" y="143"/>
                    <a:pt x="102" y="143"/>
                  </a:cubicBezTo>
                  <a:cubicBezTo>
                    <a:pt x="115" y="143"/>
                    <a:pt x="122" y="125"/>
                    <a:pt x="131" y="93"/>
                  </a:cubicBezTo>
                  <a:cubicBezTo>
                    <a:pt x="131" y="36"/>
                    <a:pt x="127" y="15"/>
                    <a:pt x="119" y="11"/>
                  </a:cubicBezTo>
                  <a:cubicBezTo>
                    <a:pt x="100" y="11"/>
                    <a:pt x="8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69" name="Google Shape;569;p59"/>
            <p:cNvSpPr/>
            <p:nvPr/>
          </p:nvSpPr>
          <p:spPr>
            <a:xfrm>
              <a:off x="4812750" y="5408625"/>
              <a:ext cx="2500" cy="3475"/>
            </a:xfrm>
            <a:custGeom>
              <a:avLst/>
              <a:gdLst/>
              <a:ahLst/>
              <a:cxnLst/>
              <a:rect l="l" t="t" r="r" b="b"/>
              <a:pathLst>
                <a:path w="100" h="139" extrusionOk="0">
                  <a:moveTo>
                    <a:pt x="24" y="0"/>
                  </a:moveTo>
                  <a:cubicBezTo>
                    <a:pt x="21" y="0"/>
                    <a:pt x="17" y="1"/>
                    <a:pt x="13" y="1"/>
                  </a:cubicBezTo>
                  <a:cubicBezTo>
                    <a:pt x="9" y="1"/>
                    <a:pt x="5" y="26"/>
                    <a:pt x="1" y="38"/>
                  </a:cubicBezTo>
                  <a:cubicBezTo>
                    <a:pt x="9" y="107"/>
                    <a:pt x="17" y="139"/>
                    <a:pt x="28" y="139"/>
                  </a:cubicBezTo>
                  <a:cubicBezTo>
                    <a:pt x="33" y="139"/>
                    <a:pt x="39" y="131"/>
                    <a:pt x="46" y="116"/>
                  </a:cubicBezTo>
                  <a:cubicBezTo>
                    <a:pt x="50" y="113"/>
                    <a:pt x="53" y="103"/>
                    <a:pt x="57" y="103"/>
                  </a:cubicBezTo>
                  <a:cubicBezTo>
                    <a:pt x="57" y="103"/>
                    <a:pt x="58" y="103"/>
                    <a:pt x="58" y="104"/>
                  </a:cubicBezTo>
                  <a:cubicBezTo>
                    <a:pt x="64" y="123"/>
                    <a:pt x="70" y="132"/>
                    <a:pt x="76" y="132"/>
                  </a:cubicBezTo>
                  <a:cubicBezTo>
                    <a:pt x="84" y="132"/>
                    <a:pt x="92" y="116"/>
                    <a:pt x="99" y="88"/>
                  </a:cubicBezTo>
                  <a:cubicBezTo>
                    <a:pt x="99" y="20"/>
                    <a:pt x="99" y="1"/>
                    <a:pt x="93" y="1"/>
                  </a:cubicBezTo>
                  <a:cubicBezTo>
                    <a:pt x="93" y="1"/>
                    <a:pt x="92" y="1"/>
                    <a:pt x="91" y="1"/>
                  </a:cubicBezTo>
                  <a:cubicBezTo>
                    <a:pt x="84" y="3"/>
                    <a:pt x="76" y="4"/>
                    <a:pt x="69" y="4"/>
                  </a:cubicBezTo>
                  <a:cubicBezTo>
                    <a:pt x="54" y="4"/>
                    <a:pt x="39"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70" name="Google Shape;570;p59"/>
            <p:cNvSpPr/>
            <p:nvPr/>
          </p:nvSpPr>
          <p:spPr>
            <a:xfrm>
              <a:off x="4808975" y="5408125"/>
              <a:ext cx="1650" cy="3650"/>
            </a:xfrm>
            <a:custGeom>
              <a:avLst/>
              <a:gdLst/>
              <a:ahLst/>
              <a:cxnLst/>
              <a:rect l="l" t="t" r="r" b="b"/>
              <a:pathLst>
                <a:path w="66" h="146" extrusionOk="0">
                  <a:moveTo>
                    <a:pt x="52" y="7"/>
                  </a:moveTo>
                  <a:cubicBezTo>
                    <a:pt x="51" y="7"/>
                    <a:pt x="50" y="7"/>
                    <a:pt x="49" y="9"/>
                  </a:cubicBezTo>
                  <a:cubicBezTo>
                    <a:pt x="33" y="21"/>
                    <a:pt x="17" y="1"/>
                    <a:pt x="0" y="79"/>
                  </a:cubicBezTo>
                  <a:cubicBezTo>
                    <a:pt x="8" y="134"/>
                    <a:pt x="18" y="145"/>
                    <a:pt x="28" y="145"/>
                  </a:cubicBezTo>
                  <a:cubicBezTo>
                    <a:pt x="33" y="145"/>
                    <a:pt x="39" y="142"/>
                    <a:pt x="45" y="140"/>
                  </a:cubicBezTo>
                  <a:cubicBezTo>
                    <a:pt x="62" y="140"/>
                    <a:pt x="62" y="112"/>
                    <a:pt x="66" y="54"/>
                  </a:cubicBezTo>
                  <a:cubicBezTo>
                    <a:pt x="62" y="21"/>
                    <a:pt x="56" y="7"/>
                    <a:pt x="52" y="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71" name="Google Shape;571;p59"/>
            <p:cNvSpPr/>
            <p:nvPr/>
          </p:nvSpPr>
          <p:spPr>
            <a:xfrm>
              <a:off x="4806800" y="5408500"/>
              <a:ext cx="1475" cy="3075"/>
            </a:xfrm>
            <a:custGeom>
              <a:avLst/>
              <a:gdLst/>
              <a:ahLst/>
              <a:cxnLst/>
              <a:rect l="l" t="t" r="r" b="b"/>
              <a:pathLst>
                <a:path w="59" h="123" extrusionOk="0">
                  <a:moveTo>
                    <a:pt x="38" y="0"/>
                  </a:moveTo>
                  <a:cubicBezTo>
                    <a:pt x="26" y="0"/>
                    <a:pt x="13" y="10"/>
                    <a:pt x="1" y="60"/>
                  </a:cubicBezTo>
                  <a:cubicBezTo>
                    <a:pt x="13" y="101"/>
                    <a:pt x="24" y="122"/>
                    <a:pt x="34" y="122"/>
                  </a:cubicBezTo>
                  <a:cubicBezTo>
                    <a:pt x="41" y="122"/>
                    <a:pt x="48" y="112"/>
                    <a:pt x="54" y="93"/>
                  </a:cubicBezTo>
                  <a:cubicBezTo>
                    <a:pt x="54" y="76"/>
                    <a:pt x="58" y="60"/>
                    <a:pt x="58" y="39"/>
                  </a:cubicBezTo>
                  <a:cubicBezTo>
                    <a:pt x="58" y="27"/>
                    <a:pt x="54" y="15"/>
                    <a:pt x="50" y="2"/>
                  </a:cubicBezTo>
                  <a:cubicBezTo>
                    <a:pt x="46" y="1"/>
                    <a:pt x="42"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72" name="Google Shape;572;p59"/>
            <p:cNvSpPr/>
            <p:nvPr/>
          </p:nvSpPr>
          <p:spPr>
            <a:xfrm>
              <a:off x="4804850" y="5408750"/>
              <a:ext cx="1275" cy="3250"/>
            </a:xfrm>
            <a:custGeom>
              <a:avLst/>
              <a:gdLst/>
              <a:ahLst/>
              <a:cxnLst/>
              <a:rect l="l" t="t" r="r" b="b"/>
              <a:pathLst>
                <a:path w="51" h="130" extrusionOk="0">
                  <a:moveTo>
                    <a:pt x="22" y="0"/>
                  </a:moveTo>
                  <a:cubicBezTo>
                    <a:pt x="13" y="0"/>
                    <a:pt x="5" y="13"/>
                    <a:pt x="1" y="78"/>
                  </a:cubicBezTo>
                  <a:cubicBezTo>
                    <a:pt x="9" y="91"/>
                    <a:pt x="13" y="107"/>
                    <a:pt x="22" y="119"/>
                  </a:cubicBezTo>
                  <a:cubicBezTo>
                    <a:pt x="25" y="126"/>
                    <a:pt x="28" y="129"/>
                    <a:pt x="31" y="129"/>
                  </a:cubicBezTo>
                  <a:cubicBezTo>
                    <a:pt x="38" y="129"/>
                    <a:pt x="43" y="108"/>
                    <a:pt x="46" y="78"/>
                  </a:cubicBezTo>
                  <a:cubicBezTo>
                    <a:pt x="50" y="58"/>
                    <a:pt x="50" y="37"/>
                    <a:pt x="46" y="17"/>
                  </a:cubicBezTo>
                  <a:cubicBezTo>
                    <a:pt x="42" y="5"/>
                    <a:pt x="34"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73" name="Google Shape;573;p59"/>
            <p:cNvSpPr/>
            <p:nvPr/>
          </p:nvSpPr>
          <p:spPr>
            <a:xfrm>
              <a:off x="4811225" y="5408475"/>
              <a:ext cx="1150" cy="3275"/>
            </a:xfrm>
            <a:custGeom>
              <a:avLst/>
              <a:gdLst/>
              <a:ahLst/>
              <a:cxnLst/>
              <a:rect l="l" t="t" r="r" b="b"/>
              <a:pathLst>
                <a:path w="46" h="131" extrusionOk="0">
                  <a:moveTo>
                    <a:pt x="25" y="1"/>
                  </a:moveTo>
                  <a:cubicBezTo>
                    <a:pt x="16" y="1"/>
                    <a:pt x="6" y="10"/>
                    <a:pt x="0" y="61"/>
                  </a:cubicBezTo>
                  <a:cubicBezTo>
                    <a:pt x="9" y="109"/>
                    <a:pt x="16" y="131"/>
                    <a:pt x="24" y="131"/>
                  </a:cubicBezTo>
                  <a:cubicBezTo>
                    <a:pt x="27" y="131"/>
                    <a:pt x="30" y="128"/>
                    <a:pt x="33" y="122"/>
                  </a:cubicBezTo>
                  <a:cubicBezTo>
                    <a:pt x="41" y="98"/>
                    <a:pt x="46" y="73"/>
                    <a:pt x="46" y="48"/>
                  </a:cubicBezTo>
                  <a:cubicBezTo>
                    <a:pt x="46" y="11"/>
                    <a:pt x="37" y="3"/>
                    <a:pt x="33" y="3"/>
                  </a:cubicBezTo>
                  <a:cubicBezTo>
                    <a:pt x="31" y="2"/>
                    <a:pt x="28"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74" name="Google Shape;574;p59"/>
            <p:cNvSpPr/>
            <p:nvPr/>
          </p:nvSpPr>
          <p:spPr>
            <a:xfrm>
              <a:off x="4817475" y="5408425"/>
              <a:ext cx="950" cy="3050"/>
            </a:xfrm>
            <a:custGeom>
              <a:avLst/>
              <a:gdLst/>
              <a:ahLst/>
              <a:cxnLst/>
              <a:rect l="l" t="t" r="r" b="b"/>
              <a:pathLst>
                <a:path w="38" h="122" extrusionOk="0">
                  <a:moveTo>
                    <a:pt x="18" y="1"/>
                  </a:moveTo>
                  <a:cubicBezTo>
                    <a:pt x="15" y="1"/>
                    <a:pt x="12" y="4"/>
                    <a:pt x="9" y="9"/>
                  </a:cubicBezTo>
                  <a:cubicBezTo>
                    <a:pt x="5" y="26"/>
                    <a:pt x="1" y="46"/>
                    <a:pt x="1" y="63"/>
                  </a:cubicBezTo>
                  <a:cubicBezTo>
                    <a:pt x="1" y="79"/>
                    <a:pt x="5" y="96"/>
                    <a:pt x="9" y="112"/>
                  </a:cubicBezTo>
                  <a:cubicBezTo>
                    <a:pt x="12" y="119"/>
                    <a:pt x="15" y="122"/>
                    <a:pt x="17" y="122"/>
                  </a:cubicBezTo>
                  <a:cubicBezTo>
                    <a:pt x="24" y="122"/>
                    <a:pt x="29" y="98"/>
                    <a:pt x="38" y="50"/>
                  </a:cubicBezTo>
                  <a:cubicBezTo>
                    <a:pt x="32" y="14"/>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75" name="Google Shape;575;p59"/>
            <p:cNvSpPr/>
            <p:nvPr/>
          </p:nvSpPr>
          <p:spPr>
            <a:xfrm>
              <a:off x="4818600" y="5408550"/>
              <a:ext cx="750" cy="2900"/>
            </a:xfrm>
            <a:custGeom>
              <a:avLst/>
              <a:gdLst/>
              <a:ahLst/>
              <a:cxnLst/>
              <a:rect l="l" t="t" r="r" b="b"/>
              <a:pathLst>
                <a:path w="30" h="116" extrusionOk="0">
                  <a:moveTo>
                    <a:pt x="13" y="0"/>
                  </a:moveTo>
                  <a:cubicBezTo>
                    <a:pt x="9" y="13"/>
                    <a:pt x="5" y="29"/>
                    <a:pt x="5" y="41"/>
                  </a:cubicBezTo>
                  <a:cubicBezTo>
                    <a:pt x="1" y="66"/>
                    <a:pt x="5" y="91"/>
                    <a:pt x="17" y="115"/>
                  </a:cubicBezTo>
                  <a:cubicBezTo>
                    <a:pt x="21" y="115"/>
                    <a:pt x="30" y="82"/>
                    <a:pt x="30" y="49"/>
                  </a:cubicBezTo>
                  <a:cubicBezTo>
                    <a:pt x="30" y="21"/>
                    <a:pt x="25"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76" name="Google Shape;576;p59"/>
            <p:cNvSpPr/>
            <p:nvPr/>
          </p:nvSpPr>
          <p:spPr>
            <a:xfrm>
              <a:off x="4816150" y="5408850"/>
              <a:ext cx="625" cy="1925"/>
            </a:xfrm>
            <a:custGeom>
              <a:avLst/>
              <a:gdLst/>
              <a:ahLst/>
              <a:cxnLst/>
              <a:rect l="l" t="t" r="r" b="b"/>
              <a:pathLst>
                <a:path w="25" h="77" extrusionOk="0">
                  <a:moveTo>
                    <a:pt x="12" y="0"/>
                  </a:moveTo>
                  <a:cubicBezTo>
                    <a:pt x="9" y="0"/>
                    <a:pt x="6" y="11"/>
                    <a:pt x="0" y="33"/>
                  </a:cubicBezTo>
                  <a:cubicBezTo>
                    <a:pt x="5" y="63"/>
                    <a:pt x="7" y="77"/>
                    <a:pt x="10" y="77"/>
                  </a:cubicBezTo>
                  <a:cubicBezTo>
                    <a:pt x="13" y="77"/>
                    <a:pt x="17" y="64"/>
                    <a:pt x="25" y="37"/>
                  </a:cubicBezTo>
                  <a:cubicBezTo>
                    <a:pt x="19" y="12"/>
                    <a:pt x="16"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77" name="Google Shape;577;p59"/>
            <p:cNvSpPr/>
            <p:nvPr/>
          </p:nvSpPr>
          <p:spPr>
            <a:xfrm>
              <a:off x="4811950" y="5329550"/>
              <a:ext cx="18975" cy="4650"/>
            </a:xfrm>
            <a:custGeom>
              <a:avLst/>
              <a:gdLst/>
              <a:ahLst/>
              <a:cxnLst/>
              <a:rect l="l" t="t" r="r" b="b"/>
              <a:pathLst>
                <a:path w="759" h="186" extrusionOk="0">
                  <a:moveTo>
                    <a:pt x="671" y="0"/>
                  </a:moveTo>
                  <a:cubicBezTo>
                    <a:pt x="662" y="0"/>
                    <a:pt x="653" y="3"/>
                    <a:pt x="644" y="9"/>
                  </a:cubicBezTo>
                  <a:cubicBezTo>
                    <a:pt x="624" y="21"/>
                    <a:pt x="603" y="29"/>
                    <a:pt x="579" y="29"/>
                  </a:cubicBezTo>
                  <a:cubicBezTo>
                    <a:pt x="566" y="34"/>
                    <a:pt x="558" y="42"/>
                    <a:pt x="550" y="46"/>
                  </a:cubicBezTo>
                  <a:lnTo>
                    <a:pt x="476" y="46"/>
                  </a:lnTo>
                  <a:cubicBezTo>
                    <a:pt x="423" y="38"/>
                    <a:pt x="369" y="29"/>
                    <a:pt x="316" y="21"/>
                  </a:cubicBezTo>
                  <a:cubicBezTo>
                    <a:pt x="275" y="13"/>
                    <a:pt x="238" y="1"/>
                    <a:pt x="201" y="1"/>
                  </a:cubicBezTo>
                  <a:cubicBezTo>
                    <a:pt x="189" y="1"/>
                    <a:pt x="177" y="13"/>
                    <a:pt x="160" y="17"/>
                  </a:cubicBezTo>
                  <a:cubicBezTo>
                    <a:pt x="136" y="28"/>
                    <a:pt x="109" y="44"/>
                    <a:pt x="82" y="44"/>
                  </a:cubicBezTo>
                  <a:cubicBezTo>
                    <a:pt x="69" y="44"/>
                    <a:pt x="55" y="40"/>
                    <a:pt x="41" y="29"/>
                  </a:cubicBezTo>
                  <a:cubicBezTo>
                    <a:pt x="38" y="23"/>
                    <a:pt x="31" y="20"/>
                    <a:pt x="24" y="20"/>
                  </a:cubicBezTo>
                  <a:cubicBezTo>
                    <a:pt x="21" y="20"/>
                    <a:pt x="19" y="20"/>
                    <a:pt x="17" y="21"/>
                  </a:cubicBezTo>
                  <a:cubicBezTo>
                    <a:pt x="12" y="21"/>
                    <a:pt x="8" y="34"/>
                    <a:pt x="0" y="46"/>
                  </a:cubicBezTo>
                  <a:cubicBezTo>
                    <a:pt x="0" y="107"/>
                    <a:pt x="8" y="140"/>
                    <a:pt x="17" y="144"/>
                  </a:cubicBezTo>
                  <a:cubicBezTo>
                    <a:pt x="37" y="153"/>
                    <a:pt x="58" y="161"/>
                    <a:pt x="82" y="165"/>
                  </a:cubicBezTo>
                  <a:cubicBezTo>
                    <a:pt x="111" y="161"/>
                    <a:pt x="136" y="157"/>
                    <a:pt x="160" y="144"/>
                  </a:cubicBezTo>
                  <a:cubicBezTo>
                    <a:pt x="168" y="144"/>
                    <a:pt x="177" y="157"/>
                    <a:pt x="181" y="157"/>
                  </a:cubicBezTo>
                  <a:cubicBezTo>
                    <a:pt x="226" y="148"/>
                    <a:pt x="271" y="148"/>
                    <a:pt x="316" y="148"/>
                  </a:cubicBezTo>
                  <a:cubicBezTo>
                    <a:pt x="357" y="161"/>
                    <a:pt x="398" y="165"/>
                    <a:pt x="435" y="173"/>
                  </a:cubicBezTo>
                  <a:cubicBezTo>
                    <a:pt x="476" y="181"/>
                    <a:pt x="513" y="185"/>
                    <a:pt x="554" y="185"/>
                  </a:cubicBezTo>
                  <a:cubicBezTo>
                    <a:pt x="579" y="181"/>
                    <a:pt x="599" y="173"/>
                    <a:pt x="620" y="157"/>
                  </a:cubicBezTo>
                  <a:cubicBezTo>
                    <a:pt x="634" y="152"/>
                    <a:pt x="647" y="140"/>
                    <a:pt x="659" y="140"/>
                  </a:cubicBezTo>
                  <a:cubicBezTo>
                    <a:pt x="668" y="140"/>
                    <a:pt x="677" y="146"/>
                    <a:pt x="685" y="165"/>
                  </a:cubicBezTo>
                  <a:cubicBezTo>
                    <a:pt x="689" y="160"/>
                    <a:pt x="692" y="158"/>
                    <a:pt x="695" y="158"/>
                  </a:cubicBezTo>
                  <a:cubicBezTo>
                    <a:pt x="701" y="158"/>
                    <a:pt x="707" y="166"/>
                    <a:pt x="712" y="166"/>
                  </a:cubicBezTo>
                  <a:cubicBezTo>
                    <a:pt x="717" y="166"/>
                    <a:pt x="722" y="160"/>
                    <a:pt x="726" y="136"/>
                  </a:cubicBezTo>
                  <a:cubicBezTo>
                    <a:pt x="726" y="133"/>
                    <a:pt x="727" y="132"/>
                    <a:pt x="729" y="132"/>
                  </a:cubicBezTo>
                  <a:cubicBezTo>
                    <a:pt x="731" y="132"/>
                    <a:pt x="736" y="136"/>
                    <a:pt x="739" y="136"/>
                  </a:cubicBezTo>
                  <a:cubicBezTo>
                    <a:pt x="739" y="137"/>
                    <a:pt x="740" y="137"/>
                    <a:pt x="740" y="137"/>
                  </a:cubicBezTo>
                  <a:cubicBezTo>
                    <a:pt x="744" y="137"/>
                    <a:pt x="751" y="120"/>
                    <a:pt x="755" y="83"/>
                  </a:cubicBezTo>
                  <a:cubicBezTo>
                    <a:pt x="759" y="49"/>
                    <a:pt x="751" y="26"/>
                    <a:pt x="743" y="26"/>
                  </a:cubicBezTo>
                  <a:cubicBezTo>
                    <a:pt x="742" y="26"/>
                    <a:pt x="740" y="27"/>
                    <a:pt x="739" y="29"/>
                  </a:cubicBezTo>
                  <a:cubicBezTo>
                    <a:pt x="736" y="33"/>
                    <a:pt x="734" y="35"/>
                    <a:pt x="731" y="35"/>
                  </a:cubicBezTo>
                  <a:cubicBezTo>
                    <a:pt x="726" y="35"/>
                    <a:pt x="720" y="27"/>
                    <a:pt x="714" y="21"/>
                  </a:cubicBezTo>
                  <a:cubicBezTo>
                    <a:pt x="701" y="8"/>
                    <a:pt x="686" y="0"/>
                    <a:pt x="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78" name="Google Shape;578;p59"/>
            <p:cNvSpPr/>
            <p:nvPr/>
          </p:nvSpPr>
          <p:spPr>
            <a:xfrm>
              <a:off x="4801375" y="5329500"/>
              <a:ext cx="10275" cy="4075"/>
            </a:xfrm>
            <a:custGeom>
              <a:avLst/>
              <a:gdLst/>
              <a:ahLst/>
              <a:cxnLst/>
              <a:rect l="l" t="t" r="r" b="b"/>
              <a:pathLst>
                <a:path w="411" h="163" extrusionOk="0">
                  <a:moveTo>
                    <a:pt x="230" y="1"/>
                  </a:moveTo>
                  <a:cubicBezTo>
                    <a:pt x="218" y="1"/>
                    <a:pt x="206" y="5"/>
                    <a:pt x="193" y="19"/>
                  </a:cubicBezTo>
                  <a:cubicBezTo>
                    <a:pt x="186" y="14"/>
                    <a:pt x="179" y="12"/>
                    <a:pt x="172" y="12"/>
                  </a:cubicBezTo>
                  <a:cubicBezTo>
                    <a:pt x="145" y="12"/>
                    <a:pt x="119" y="39"/>
                    <a:pt x="92" y="39"/>
                  </a:cubicBezTo>
                  <a:cubicBezTo>
                    <a:pt x="85" y="39"/>
                    <a:pt x="78" y="37"/>
                    <a:pt x="70" y="31"/>
                  </a:cubicBezTo>
                  <a:cubicBezTo>
                    <a:pt x="66" y="27"/>
                    <a:pt x="62" y="26"/>
                    <a:pt x="57" y="26"/>
                  </a:cubicBezTo>
                  <a:cubicBezTo>
                    <a:pt x="47" y="26"/>
                    <a:pt x="37" y="31"/>
                    <a:pt x="29" y="31"/>
                  </a:cubicBezTo>
                  <a:cubicBezTo>
                    <a:pt x="13" y="31"/>
                    <a:pt x="13" y="52"/>
                    <a:pt x="0" y="85"/>
                  </a:cubicBezTo>
                  <a:cubicBezTo>
                    <a:pt x="10" y="124"/>
                    <a:pt x="17" y="142"/>
                    <a:pt x="26" y="142"/>
                  </a:cubicBezTo>
                  <a:cubicBezTo>
                    <a:pt x="28" y="142"/>
                    <a:pt x="31" y="141"/>
                    <a:pt x="33" y="138"/>
                  </a:cubicBezTo>
                  <a:cubicBezTo>
                    <a:pt x="37" y="135"/>
                    <a:pt x="41" y="134"/>
                    <a:pt x="43" y="134"/>
                  </a:cubicBezTo>
                  <a:cubicBezTo>
                    <a:pt x="49" y="134"/>
                    <a:pt x="52" y="138"/>
                    <a:pt x="58" y="138"/>
                  </a:cubicBezTo>
                  <a:lnTo>
                    <a:pt x="83" y="142"/>
                  </a:lnTo>
                  <a:lnTo>
                    <a:pt x="115" y="150"/>
                  </a:lnTo>
                  <a:cubicBezTo>
                    <a:pt x="115" y="150"/>
                    <a:pt x="117" y="152"/>
                    <a:pt x="120" y="152"/>
                  </a:cubicBezTo>
                  <a:cubicBezTo>
                    <a:pt x="121" y="152"/>
                    <a:pt x="122" y="152"/>
                    <a:pt x="124" y="150"/>
                  </a:cubicBezTo>
                  <a:cubicBezTo>
                    <a:pt x="135" y="139"/>
                    <a:pt x="147" y="135"/>
                    <a:pt x="157" y="135"/>
                  </a:cubicBezTo>
                  <a:cubicBezTo>
                    <a:pt x="173" y="135"/>
                    <a:pt x="187" y="142"/>
                    <a:pt x="202" y="142"/>
                  </a:cubicBezTo>
                  <a:cubicBezTo>
                    <a:pt x="206" y="142"/>
                    <a:pt x="210" y="138"/>
                    <a:pt x="214" y="134"/>
                  </a:cubicBezTo>
                  <a:cubicBezTo>
                    <a:pt x="223" y="125"/>
                    <a:pt x="232" y="118"/>
                    <a:pt x="241" y="118"/>
                  </a:cubicBezTo>
                  <a:cubicBezTo>
                    <a:pt x="248" y="118"/>
                    <a:pt x="256" y="123"/>
                    <a:pt x="263" y="134"/>
                  </a:cubicBezTo>
                  <a:cubicBezTo>
                    <a:pt x="263" y="142"/>
                    <a:pt x="271" y="142"/>
                    <a:pt x="280" y="142"/>
                  </a:cubicBezTo>
                  <a:cubicBezTo>
                    <a:pt x="286" y="139"/>
                    <a:pt x="293" y="136"/>
                    <a:pt x="300" y="136"/>
                  </a:cubicBezTo>
                  <a:cubicBezTo>
                    <a:pt x="309" y="136"/>
                    <a:pt x="319" y="142"/>
                    <a:pt x="329" y="159"/>
                  </a:cubicBezTo>
                  <a:cubicBezTo>
                    <a:pt x="330" y="161"/>
                    <a:pt x="331" y="162"/>
                    <a:pt x="333" y="162"/>
                  </a:cubicBezTo>
                  <a:cubicBezTo>
                    <a:pt x="337" y="162"/>
                    <a:pt x="342" y="156"/>
                    <a:pt x="345" y="150"/>
                  </a:cubicBezTo>
                  <a:cubicBezTo>
                    <a:pt x="349" y="142"/>
                    <a:pt x="353" y="113"/>
                    <a:pt x="362" y="97"/>
                  </a:cubicBezTo>
                  <a:cubicBezTo>
                    <a:pt x="377" y="129"/>
                    <a:pt x="385" y="146"/>
                    <a:pt x="391" y="146"/>
                  </a:cubicBezTo>
                  <a:cubicBezTo>
                    <a:pt x="398" y="146"/>
                    <a:pt x="402" y="122"/>
                    <a:pt x="411" y="68"/>
                  </a:cubicBezTo>
                  <a:cubicBezTo>
                    <a:pt x="411" y="36"/>
                    <a:pt x="407" y="15"/>
                    <a:pt x="403" y="15"/>
                  </a:cubicBezTo>
                  <a:cubicBezTo>
                    <a:pt x="397" y="15"/>
                    <a:pt x="393" y="13"/>
                    <a:pt x="390" y="13"/>
                  </a:cubicBezTo>
                  <a:cubicBezTo>
                    <a:pt x="389" y="13"/>
                    <a:pt x="388" y="14"/>
                    <a:pt x="386" y="15"/>
                  </a:cubicBezTo>
                  <a:cubicBezTo>
                    <a:pt x="376" y="26"/>
                    <a:pt x="366" y="30"/>
                    <a:pt x="355" y="30"/>
                  </a:cubicBezTo>
                  <a:cubicBezTo>
                    <a:pt x="339" y="30"/>
                    <a:pt x="321" y="22"/>
                    <a:pt x="304" y="19"/>
                  </a:cubicBezTo>
                  <a:cubicBezTo>
                    <a:pt x="280" y="19"/>
                    <a:pt x="255"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79" name="Google Shape;579;p59"/>
            <p:cNvSpPr/>
            <p:nvPr/>
          </p:nvSpPr>
          <p:spPr>
            <a:xfrm>
              <a:off x="4791625" y="5330075"/>
              <a:ext cx="7825" cy="3275"/>
            </a:xfrm>
            <a:custGeom>
              <a:avLst/>
              <a:gdLst/>
              <a:ahLst/>
              <a:cxnLst/>
              <a:rect l="l" t="t" r="r" b="b"/>
              <a:pathLst>
                <a:path w="313" h="131" extrusionOk="0">
                  <a:moveTo>
                    <a:pt x="230" y="0"/>
                  </a:moveTo>
                  <a:cubicBezTo>
                    <a:pt x="202" y="0"/>
                    <a:pt x="173" y="0"/>
                    <a:pt x="148" y="4"/>
                  </a:cubicBezTo>
                  <a:cubicBezTo>
                    <a:pt x="132" y="4"/>
                    <a:pt x="116" y="21"/>
                    <a:pt x="103" y="25"/>
                  </a:cubicBezTo>
                  <a:cubicBezTo>
                    <a:pt x="95" y="26"/>
                    <a:pt x="86" y="27"/>
                    <a:pt x="78" y="27"/>
                  </a:cubicBezTo>
                  <a:cubicBezTo>
                    <a:pt x="60" y="27"/>
                    <a:pt x="42" y="25"/>
                    <a:pt x="25" y="25"/>
                  </a:cubicBezTo>
                  <a:cubicBezTo>
                    <a:pt x="17" y="25"/>
                    <a:pt x="9" y="25"/>
                    <a:pt x="1" y="54"/>
                  </a:cubicBezTo>
                  <a:cubicBezTo>
                    <a:pt x="13" y="109"/>
                    <a:pt x="24" y="126"/>
                    <a:pt x="36" y="126"/>
                  </a:cubicBezTo>
                  <a:cubicBezTo>
                    <a:pt x="43" y="126"/>
                    <a:pt x="50" y="119"/>
                    <a:pt x="58" y="111"/>
                  </a:cubicBezTo>
                  <a:cubicBezTo>
                    <a:pt x="62" y="107"/>
                    <a:pt x="66" y="104"/>
                    <a:pt x="70" y="104"/>
                  </a:cubicBezTo>
                  <a:cubicBezTo>
                    <a:pt x="75" y="104"/>
                    <a:pt x="79" y="107"/>
                    <a:pt x="83" y="115"/>
                  </a:cubicBezTo>
                  <a:cubicBezTo>
                    <a:pt x="86" y="124"/>
                    <a:pt x="89" y="131"/>
                    <a:pt x="93" y="131"/>
                  </a:cubicBezTo>
                  <a:cubicBezTo>
                    <a:pt x="95" y="131"/>
                    <a:pt x="97" y="130"/>
                    <a:pt x="99" y="127"/>
                  </a:cubicBezTo>
                  <a:cubicBezTo>
                    <a:pt x="106" y="113"/>
                    <a:pt x="114" y="109"/>
                    <a:pt x="121" y="109"/>
                  </a:cubicBezTo>
                  <a:cubicBezTo>
                    <a:pt x="132" y="109"/>
                    <a:pt x="143" y="118"/>
                    <a:pt x="155" y="118"/>
                  </a:cubicBezTo>
                  <a:cubicBezTo>
                    <a:pt x="158" y="118"/>
                    <a:pt x="161" y="117"/>
                    <a:pt x="165" y="115"/>
                  </a:cubicBezTo>
                  <a:cubicBezTo>
                    <a:pt x="172" y="111"/>
                    <a:pt x="179" y="110"/>
                    <a:pt x="186" y="110"/>
                  </a:cubicBezTo>
                  <a:cubicBezTo>
                    <a:pt x="201" y="110"/>
                    <a:pt x="217" y="115"/>
                    <a:pt x="230" y="115"/>
                  </a:cubicBezTo>
                  <a:cubicBezTo>
                    <a:pt x="239" y="115"/>
                    <a:pt x="243" y="111"/>
                    <a:pt x="251" y="107"/>
                  </a:cubicBezTo>
                  <a:lnTo>
                    <a:pt x="288" y="95"/>
                  </a:lnTo>
                  <a:cubicBezTo>
                    <a:pt x="288" y="94"/>
                    <a:pt x="289" y="94"/>
                    <a:pt x="290" y="94"/>
                  </a:cubicBezTo>
                  <a:cubicBezTo>
                    <a:pt x="293" y="94"/>
                    <a:pt x="296" y="97"/>
                    <a:pt x="300" y="97"/>
                  </a:cubicBezTo>
                  <a:cubicBezTo>
                    <a:pt x="305" y="97"/>
                    <a:pt x="310" y="89"/>
                    <a:pt x="313" y="49"/>
                  </a:cubicBezTo>
                  <a:cubicBezTo>
                    <a:pt x="313" y="13"/>
                    <a:pt x="308" y="0"/>
                    <a:pt x="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80" name="Google Shape;580;p59"/>
            <p:cNvSpPr/>
            <p:nvPr/>
          </p:nvSpPr>
          <p:spPr>
            <a:xfrm>
              <a:off x="4787125" y="5330625"/>
              <a:ext cx="3100" cy="2525"/>
            </a:xfrm>
            <a:custGeom>
              <a:avLst/>
              <a:gdLst/>
              <a:ahLst/>
              <a:cxnLst/>
              <a:rect l="l" t="t" r="r" b="b"/>
              <a:pathLst>
                <a:path w="124" h="101" extrusionOk="0">
                  <a:moveTo>
                    <a:pt x="68" y="1"/>
                  </a:moveTo>
                  <a:cubicBezTo>
                    <a:pt x="50" y="1"/>
                    <a:pt x="33" y="3"/>
                    <a:pt x="17" y="7"/>
                  </a:cubicBezTo>
                  <a:cubicBezTo>
                    <a:pt x="8" y="7"/>
                    <a:pt x="4" y="19"/>
                    <a:pt x="0" y="27"/>
                  </a:cubicBezTo>
                  <a:cubicBezTo>
                    <a:pt x="4" y="81"/>
                    <a:pt x="12" y="97"/>
                    <a:pt x="21" y="97"/>
                  </a:cubicBezTo>
                  <a:cubicBezTo>
                    <a:pt x="27" y="99"/>
                    <a:pt x="33" y="100"/>
                    <a:pt x="40" y="100"/>
                  </a:cubicBezTo>
                  <a:cubicBezTo>
                    <a:pt x="46" y="100"/>
                    <a:pt x="53" y="99"/>
                    <a:pt x="62" y="97"/>
                  </a:cubicBezTo>
                  <a:cubicBezTo>
                    <a:pt x="71" y="94"/>
                    <a:pt x="82" y="83"/>
                    <a:pt x="92" y="83"/>
                  </a:cubicBezTo>
                  <a:cubicBezTo>
                    <a:pt x="96" y="83"/>
                    <a:pt x="99" y="84"/>
                    <a:pt x="103" y="89"/>
                  </a:cubicBezTo>
                  <a:cubicBezTo>
                    <a:pt x="105" y="93"/>
                    <a:pt x="107" y="95"/>
                    <a:pt x="109" y="95"/>
                  </a:cubicBezTo>
                  <a:cubicBezTo>
                    <a:pt x="115" y="95"/>
                    <a:pt x="117" y="63"/>
                    <a:pt x="123" y="7"/>
                  </a:cubicBezTo>
                  <a:cubicBezTo>
                    <a:pt x="105" y="3"/>
                    <a:pt x="86"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81" name="Google Shape;581;p59"/>
            <p:cNvSpPr/>
            <p:nvPr/>
          </p:nvSpPr>
          <p:spPr>
            <a:xfrm>
              <a:off x="4790500" y="5330650"/>
              <a:ext cx="650" cy="2325"/>
            </a:xfrm>
            <a:custGeom>
              <a:avLst/>
              <a:gdLst/>
              <a:ahLst/>
              <a:cxnLst/>
              <a:rect l="l" t="t" r="r" b="b"/>
              <a:pathLst>
                <a:path w="26" h="93" extrusionOk="0">
                  <a:moveTo>
                    <a:pt x="16" y="1"/>
                  </a:moveTo>
                  <a:cubicBezTo>
                    <a:pt x="15" y="1"/>
                    <a:pt x="14" y="1"/>
                    <a:pt x="13" y="2"/>
                  </a:cubicBezTo>
                  <a:cubicBezTo>
                    <a:pt x="9" y="14"/>
                    <a:pt x="5" y="26"/>
                    <a:pt x="5" y="35"/>
                  </a:cubicBezTo>
                  <a:cubicBezTo>
                    <a:pt x="1" y="59"/>
                    <a:pt x="9" y="92"/>
                    <a:pt x="17" y="92"/>
                  </a:cubicBezTo>
                  <a:cubicBezTo>
                    <a:pt x="21" y="76"/>
                    <a:pt x="25" y="59"/>
                    <a:pt x="25" y="47"/>
                  </a:cubicBezTo>
                  <a:cubicBezTo>
                    <a:pt x="25" y="12"/>
                    <a:pt x="22"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82" name="Google Shape;582;p59"/>
            <p:cNvSpPr/>
            <p:nvPr/>
          </p:nvSpPr>
          <p:spPr>
            <a:xfrm>
              <a:off x="4800350" y="5330475"/>
              <a:ext cx="650" cy="1750"/>
            </a:xfrm>
            <a:custGeom>
              <a:avLst/>
              <a:gdLst/>
              <a:ahLst/>
              <a:cxnLst/>
              <a:rect l="l" t="t" r="r" b="b"/>
              <a:pathLst>
                <a:path w="26" h="70" extrusionOk="0">
                  <a:moveTo>
                    <a:pt x="17" y="1"/>
                  </a:moveTo>
                  <a:cubicBezTo>
                    <a:pt x="9" y="1"/>
                    <a:pt x="5" y="5"/>
                    <a:pt x="0" y="9"/>
                  </a:cubicBezTo>
                  <a:cubicBezTo>
                    <a:pt x="0" y="21"/>
                    <a:pt x="0" y="33"/>
                    <a:pt x="0" y="46"/>
                  </a:cubicBezTo>
                  <a:cubicBezTo>
                    <a:pt x="5" y="63"/>
                    <a:pt x="9" y="70"/>
                    <a:pt x="13" y="70"/>
                  </a:cubicBezTo>
                  <a:cubicBezTo>
                    <a:pt x="15" y="70"/>
                    <a:pt x="18" y="67"/>
                    <a:pt x="21" y="62"/>
                  </a:cubicBezTo>
                  <a:cubicBezTo>
                    <a:pt x="25" y="46"/>
                    <a:pt x="25" y="29"/>
                    <a:pt x="21" y="9"/>
                  </a:cubicBezTo>
                  <a:cubicBezTo>
                    <a:pt x="21" y="5"/>
                    <a:pt x="17"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83" name="Google Shape;583;p59"/>
            <p:cNvSpPr/>
            <p:nvPr/>
          </p:nvSpPr>
          <p:spPr>
            <a:xfrm>
              <a:off x="4819525" y="5432750"/>
              <a:ext cx="16125" cy="7200"/>
            </a:xfrm>
            <a:custGeom>
              <a:avLst/>
              <a:gdLst/>
              <a:ahLst/>
              <a:cxnLst/>
              <a:rect l="l" t="t" r="r" b="b"/>
              <a:pathLst>
                <a:path w="645" h="288" extrusionOk="0">
                  <a:moveTo>
                    <a:pt x="633" y="1"/>
                  </a:moveTo>
                  <a:cubicBezTo>
                    <a:pt x="608" y="5"/>
                    <a:pt x="588" y="13"/>
                    <a:pt x="567" y="21"/>
                  </a:cubicBezTo>
                  <a:cubicBezTo>
                    <a:pt x="565" y="22"/>
                    <a:pt x="563" y="22"/>
                    <a:pt x="561" y="22"/>
                  </a:cubicBezTo>
                  <a:cubicBezTo>
                    <a:pt x="553" y="22"/>
                    <a:pt x="542" y="17"/>
                    <a:pt x="538" y="17"/>
                  </a:cubicBezTo>
                  <a:cubicBezTo>
                    <a:pt x="534" y="17"/>
                    <a:pt x="530" y="21"/>
                    <a:pt x="522" y="21"/>
                  </a:cubicBezTo>
                  <a:lnTo>
                    <a:pt x="473" y="21"/>
                  </a:lnTo>
                  <a:cubicBezTo>
                    <a:pt x="460" y="21"/>
                    <a:pt x="448" y="9"/>
                    <a:pt x="440" y="9"/>
                  </a:cubicBezTo>
                  <a:cubicBezTo>
                    <a:pt x="395" y="17"/>
                    <a:pt x="350" y="29"/>
                    <a:pt x="304" y="38"/>
                  </a:cubicBezTo>
                  <a:cubicBezTo>
                    <a:pt x="300" y="38"/>
                    <a:pt x="292" y="33"/>
                    <a:pt x="288" y="33"/>
                  </a:cubicBezTo>
                  <a:cubicBezTo>
                    <a:pt x="280" y="30"/>
                    <a:pt x="272" y="26"/>
                    <a:pt x="263" y="26"/>
                  </a:cubicBezTo>
                  <a:cubicBezTo>
                    <a:pt x="253" y="26"/>
                    <a:pt x="243" y="31"/>
                    <a:pt x="235" y="46"/>
                  </a:cubicBezTo>
                  <a:cubicBezTo>
                    <a:pt x="235" y="50"/>
                    <a:pt x="231" y="50"/>
                    <a:pt x="226" y="50"/>
                  </a:cubicBezTo>
                  <a:cubicBezTo>
                    <a:pt x="194" y="54"/>
                    <a:pt x="157" y="58"/>
                    <a:pt x="124" y="74"/>
                  </a:cubicBezTo>
                  <a:cubicBezTo>
                    <a:pt x="112" y="80"/>
                    <a:pt x="101" y="82"/>
                    <a:pt x="89" y="82"/>
                  </a:cubicBezTo>
                  <a:cubicBezTo>
                    <a:pt x="72" y="82"/>
                    <a:pt x="55" y="78"/>
                    <a:pt x="37" y="78"/>
                  </a:cubicBezTo>
                  <a:cubicBezTo>
                    <a:pt x="33" y="78"/>
                    <a:pt x="29" y="78"/>
                    <a:pt x="25" y="79"/>
                  </a:cubicBezTo>
                  <a:cubicBezTo>
                    <a:pt x="17" y="79"/>
                    <a:pt x="9" y="79"/>
                    <a:pt x="1" y="120"/>
                  </a:cubicBezTo>
                  <a:cubicBezTo>
                    <a:pt x="1" y="148"/>
                    <a:pt x="5" y="177"/>
                    <a:pt x="9" y="206"/>
                  </a:cubicBezTo>
                  <a:cubicBezTo>
                    <a:pt x="9" y="206"/>
                    <a:pt x="13" y="210"/>
                    <a:pt x="13" y="210"/>
                  </a:cubicBezTo>
                  <a:cubicBezTo>
                    <a:pt x="16" y="208"/>
                    <a:pt x="19" y="208"/>
                    <a:pt x="22" y="208"/>
                  </a:cubicBezTo>
                  <a:cubicBezTo>
                    <a:pt x="26" y="208"/>
                    <a:pt x="30" y="209"/>
                    <a:pt x="35" y="209"/>
                  </a:cubicBezTo>
                  <a:cubicBezTo>
                    <a:pt x="44" y="209"/>
                    <a:pt x="53" y="205"/>
                    <a:pt x="62" y="177"/>
                  </a:cubicBezTo>
                  <a:cubicBezTo>
                    <a:pt x="64" y="175"/>
                    <a:pt x="65" y="174"/>
                    <a:pt x="66" y="174"/>
                  </a:cubicBezTo>
                  <a:cubicBezTo>
                    <a:pt x="69" y="174"/>
                    <a:pt x="72" y="179"/>
                    <a:pt x="75" y="185"/>
                  </a:cubicBezTo>
                  <a:cubicBezTo>
                    <a:pt x="86" y="210"/>
                    <a:pt x="97" y="222"/>
                    <a:pt x="108" y="222"/>
                  </a:cubicBezTo>
                  <a:cubicBezTo>
                    <a:pt x="113" y="222"/>
                    <a:pt x="119" y="219"/>
                    <a:pt x="124" y="214"/>
                  </a:cubicBezTo>
                  <a:cubicBezTo>
                    <a:pt x="131" y="207"/>
                    <a:pt x="138" y="204"/>
                    <a:pt x="144" y="204"/>
                  </a:cubicBezTo>
                  <a:cubicBezTo>
                    <a:pt x="153" y="204"/>
                    <a:pt x="162" y="210"/>
                    <a:pt x="169" y="222"/>
                  </a:cubicBezTo>
                  <a:cubicBezTo>
                    <a:pt x="172" y="224"/>
                    <a:pt x="174" y="224"/>
                    <a:pt x="177" y="224"/>
                  </a:cubicBezTo>
                  <a:cubicBezTo>
                    <a:pt x="182" y="224"/>
                    <a:pt x="187" y="222"/>
                    <a:pt x="190" y="222"/>
                  </a:cubicBezTo>
                  <a:cubicBezTo>
                    <a:pt x="196" y="219"/>
                    <a:pt x="200" y="208"/>
                    <a:pt x="206" y="208"/>
                  </a:cubicBezTo>
                  <a:cubicBezTo>
                    <a:pt x="207" y="208"/>
                    <a:pt x="208" y="208"/>
                    <a:pt x="210" y="210"/>
                  </a:cubicBezTo>
                  <a:cubicBezTo>
                    <a:pt x="219" y="220"/>
                    <a:pt x="229" y="224"/>
                    <a:pt x="238" y="224"/>
                  </a:cubicBezTo>
                  <a:cubicBezTo>
                    <a:pt x="258" y="224"/>
                    <a:pt x="277" y="209"/>
                    <a:pt x="297" y="209"/>
                  </a:cubicBezTo>
                  <a:cubicBezTo>
                    <a:pt x="305" y="209"/>
                    <a:pt x="313" y="211"/>
                    <a:pt x="321" y="218"/>
                  </a:cubicBezTo>
                  <a:cubicBezTo>
                    <a:pt x="325" y="221"/>
                    <a:pt x="330" y="222"/>
                    <a:pt x="336" y="222"/>
                  </a:cubicBezTo>
                  <a:cubicBezTo>
                    <a:pt x="341" y="222"/>
                    <a:pt x="347" y="221"/>
                    <a:pt x="353" y="221"/>
                  </a:cubicBezTo>
                  <a:cubicBezTo>
                    <a:pt x="356" y="221"/>
                    <a:pt x="359" y="221"/>
                    <a:pt x="362" y="222"/>
                  </a:cubicBezTo>
                  <a:cubicBezTo>
                    <a:pt x="395" y="226"/>
                    <a:pt x="423" y="234"/>
                    <a:pt x="456" y="243"/>
                  </a:cubicBezTo>
                  <a:cubicBezTo>
                    <a:pt x="469" y="247"/>
                    <a:pt x="481" y="255"/>
                    <a:pt x="485" y="267"/>
                  </a:cubicBezTo>
                  <a:cubicBezTo>
                    <a:pt x="492" y="281"/>
                    <a:pt x="499" y="286"/>
                    <a:pt x="506" y="286"/>
                  </a:cubicBezTo>
                  <a:cubicBezTo>
                    <a:pt x="515" y="286"/>
                    <a:pt x="525" y="278"/>
                    <a:pt x="534" y="276"/>
                  </a:cubicBezTo>
                  <a:cubicBezTo>
                    <a:pt x="546" y="271"/>
                    <a:pt x="560" y="269"/>
                    <a:pt x="573" y="269"/>
                  </a:cubicBezTo>
                  <a:cubicBezTo>
                    <a:pt x="582" y="269"/>
                    <a:pt x="591" y="270"/>
                    <a:pt x="600" y="271"/>
                  </a:cubicBezTo>
                  <a:cubicBezTo>
                    <a:pt x="608" y="271"/>
                    <a:pt x="624" y="288"/>
                    <a:pt x="645" y="288"/>
                  </a:cubicBezTo>
                  <a:lnTo>
                    <a:pt x="645" y="9"/>
                  </a:lnTo>
                  <a:cubicBezTo>
                    <a:pt x="641" y="5"/>
                    <a:pt x="637" y="1"/>
                    <a:pt x="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84" name="Google Shape;584;p59"/>
            <p:cNvSpPr/>
            <p:nvPr/>
          </p:nvSpPr>
          <p:spPr>
            <a:xfrm>
              <a:off x="4819525" y="5419700"/>
              <a:ext cx="16125" cy="7200"/>
            </a:xfrm>
            <a:custGeom>
              <a:avLst/>
              <a:gdLst/>
              <a:ahLst/>
              <a:cxnLst/>
              <a:rect l="l" t="t" r="r" b="b"/>
              <a:pathLst>
                <a:path w="645" h="288" extrusionOk="0">
                  <a:moveTo>
                    <a:pt x="587" y="0"/>
                  </a:moveTo>
                  <a:cubicBezTo>
                    <a:pt x="585" y="0"/>
                    <a:pt x="582" y="1"/>
                    <a:pt x="579" y="1"/>
                  </a:cubicBezTo>
                  <a:cubicBezTo>
                    <a:pt x="542" y="18"/>
                    <a:pt x="501" y="34"/>
                    <a:pt x="460" y="47"/>
                  </a:cubicBezTo>
                  <a:cubicBezTo>
                    <a:pt x="457" y="47"/>
                    <a:pt x="454" y="48"/>
                    <a:pt x="451" y="48"/>
                  </a:cubicBezTo>
                  <a:cubicBezTo>
                    <a:pt x="439" y="48"/>
                    <a:pt x="428" y="43"/>
                    <a:pt x="415" y="43"/>
                  </a:cubicBezTo>
                  <a:cubicBezTo>
                    <a:pt x="399" y="43"/>
                    <a:pt x="382" y="47"/>
                    <a:pt x="366" y="59"/>
                  </a:cubicBezTo>
                  <a:cubicBezTo>
                    <a:pt x="360" y="61"/>
                    <a:pt x="353" y="62"/>
                    <a:pt x="345" y="62"/>
                  </a:cubicBezTo>
                  <a:cubicBezTo>
                    <a:pt x="337" y="62"/>
                    <a:pt x="329" y="61"/>
                    <a:pt x="321" y="59"/>
                  </a:cubicBezTo>
                  <a:cubicBezTo>
                    <a:pt x="317" y="56"/>
                    <a:pt x="312" y="55"/>
                    <a:pt x="307" y="55"/>
                  </a:cubicBezTo>
                  <a:cubicBezTo>
                    <a:pt x="297" y="55"/>
                    <a:pt x="284" y="60"/>
                    <a:pt x="276" y="63"/>
                  </a:cubicBezTo>
                  <a:cubicBezTo>
                    <a:pt x="270" y="63"/>
                    <a:pt x="263" y="70"/>
                    <a:pt x="257" y="70"/>
                  </a:cubicBezTo>
                  <a:cubicBezTo>
                    <a:pt x="255" y="70"/>
                    <a:pt x="253" y="69"/>
                    <a:pt x="251" y="67"/>
                  </a:cubicBezTo>
                  <a:cubicBezTo>
                    <a:pt x="239" y="61"/>
                    <a:pt x="224" y="58"/>
                    <a:pt x="210" y="58"/>
                  </a:cubicBezTo>
                  <a:cubicBezTo>
                    <a:pt x="195" y="58"/>
                    <a:pt x="179" y="61"/>
                    <a:pt x="165" y="67"/>
                  </a:cubicBezTo>
                  <a:cubicBezTo>
                    <a:pt x="128" y="84"/>
                    <a:pt x="91" y="92"/>
                    <a:pt x="54" y="96"/>
                  </a:cubicBezTo>
                  <a:cubicBezTo>
                    <a:pt x="53" y="96"/>
                    <a:pt x="52" y="97"/>
                    <a:pt x="51" y="97"/>
                  </a:cubicBezTo>
                  <a:cubicBezTo>
                    <a:pt x="44" y="97"/>
                    <a:pt x="37" y="87"/>
                    <a:pt x="29" y="79"/>
                  </a:cubicBezTo>
                  <a:cubicBezTo>
                    <a:pt x="27" y="78"/>
                    <a:pt x="25" y="77"/>
                    <a:pt x="23" y="77"/>
                  </a:cubicBezTo>
                  <a:cubicBezTo>
                    <a:pt x="14" y="77"/>
                    <a:pt x="7" y="94"/>
                    <a:pt x="1" y="141"/>
                  </a:cubicBezTo>
                  <a:cubicBezTo>
                    <a:pt x="5" y="170"/>
                    <a:pt x="9" y="198"/>
                    <a:pt x="13" y="231"/>
                  </a:cubicBezTo>
                  <a:cubicBezTo>
                    <a:pt x="21" y="227"/>
                    <a:pt x="29" y="231"/>
                    <a:pt x="34" y="211"/>
                  </a:cubicBezTo>
                  <a:cubicBezTo>
                    <a:pt x="39" y="197"/>
                    <a:pt x="44" y="193"/>
                    <a:pt x="49" y="193"/>
                  </a:cubicBezTo>
                  <a:cubicBezTo>
                    <a:pt x="54" y="193"/>
                    <a:pt x="58" y="198"/>
                    <a:pt x="62" y="203"/>
                  </a:cubicBezTo>
                  <a:cubicBezTo>
                    <a:pt x="73" y="220"/>
                    <a:pt x="91" y="228"/>
                    <a:pt x="109" y="228"/>
                  </a:cubicBezTo>
                  <a:cubicBezTo>
                    <a:pt x="113" y="228"/>
                    <a:pt x="116" y="228"/>
                    <a:pt x="120" y="227"/>
                  </a:cubicBezTo>
                  <a:cubicBezTo>
                    <a:pt x="136" y="223"/>
                    <a:pt x="153" y="227"/>
                    <a:pt x="165" y="219"/>
                  </a:cubicBezTo>
                  <a:cubicBezTo>
                    <a:pt x="171" y="214"/>
                    <a:pt x="178" y="212"/>
                    <a:pt x="184" y="212"/>
                  </a:cubicBezTo>
                  <a:cubicBezTo>
                    <a:pt x="200" y="212"/>
                    <a:pt x="215" y="227"/>
                    <a:pt x="231" y="227"/>
                  </a:cubicBezTo>
                  <a:cubicBezTo>
                    <a:pt x="256" y="227"/>
                    <a:pt x="282" y="250"/>
                    <a:pt x="308" y="250"/>
                  </a:cubicBezTo>
                  <a:cubicBezTo>
                    <a:pt x="315" y="250"/>
                    <a:pt x="322" y="248"/>
                    <a:pt x="329" y="244"/>
                  </a:cubicBezTo>
                  <a:cubicBezTo>
                    <a:pt x="330" y="243"/>
                    <a:pt x="331" y="243"/>
                    <a:pt x="333" y="243"/>
                  </a:cubicBezTo>
                  <a:cubicBezTo>
                    <a:pt x="341" y="243"/>
                    <a:pt x="351" y="252"/>
                    <a:pt x="358" y="256"/>
                  </a:cubicBezTo>
                  <a:cubicBezTo>
                    <a:pt x="366" y="260"/>
                    <a:pt x="375" y="261"/>
                    <a:pt x="383" y="261"/>
                  </a:cubicBezTo>
                  <a:cubicBezTo>
                    <a:pt x="402" y="261"/>
                    <a:pt x="420" y="253"/>
                    <a:pt x="440" y="248"/>
                  </a:cubicBezTo>
                  <a:cubicBezTo>
                    <a:pt x="446" y="247"/>
                    <a:pt x="452" y="246"/>
                    <a:pt x="458" y="246"/>
                  </a:cubicBezTo>
                  <a:cubicBezTo>
                    <a:pt x="477" y="246"/>
                    <a:pt x="495" y="251"/>
                    <a:pt x="514" y="260"/>
                  </a:cubicBezTo>
                  <a:cubicBezTo>
                    <a:pt x="534" y="264"/>
                    <a:pt x="555" y="268"/>
                    <a:pt x="575" y="268"/>
                  </a:cubicBezTo>
                  <a:cubicBezTo>
                    <a:pt x="596" y="272"/>
                    <a:pt x="620" y="268"/>
                    <a:pt x="637" y="285"/>
                  </a:cubicBezTo>
                  <a:cubicBezTo>
                    <a:pt x="637" y="287"/>
                    <a:pt x="638" y="288"/>
                    <a:pt x="639" y="288"/>
                  </a:cubicBezTo>
                  <a:cubicBezTo>
                    <a:pt x="641" y="288"/>
                    <a:pt x="643" y="287"/>
                    <a:pt x="645" y="285"/>
                  </a:cubicBezTo>
                  <a:lnTo>
                    <a:pt x="645" y="43"/>
                  </a:lnTo>
                  <a:cubicBezTo>
                    <a:pt x="627" y="28"/>
                    <a:pt x="608" y="0"/>
                    <a:pt x="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85" name="Google Shape;585;p59"/>
            <p:cNvSpPr/>
            <p:nvPr/>
          </p:nvSpPr>
          <p:spPr>
            <a:xfrm>
              <a:off x="4822100" y="5445675"/>
              <a:ext cx="13450" cy="7525"/>
            </a:xfrm>
            <a:custGeom>
              <a:avLst/>
              <a:gdLst/>
              <a:ahLst/>
              <a:cxnLst/>
              <a:rect l="l" t="t" r="r" b="b"/>
              <a:pathLst>
                <a:path w="538" h="301" extrusionOk="0">
                  <a:moveTo>
                    <a:pt x="530" y="1"/>
                  </a:moveTo>
                  <a:cubicBezTo>
                    <a:pt x="514" y="8"/>
                    <a:pt x="499" y="21"/>
                    <a:pt x="483" y="21"/>
                  </a:cubicBezTo>
                  <a:cubicBezTo>
                    <a:pt x="474" y="21"/>
                    <a:pt x="465" y="17"/>
                    <a:pt x="456" y="5"/>
                  </a:cubicBezTo>
                  <a:cubicBezTo>
                    <a:pt x="455" y="4"/>
                    <a:pt x="455" y="4"/>
                    <a:pt x="454" y="4"/>
                  </a:cubicBezTo>
                  <a:cubicBezTo>
                    <a:pt x="449" y="4"/>
                    <a:pt x="443" y="13"/>
                    <a:pt x="439" y="13"/>
                  </a:cubicBezTo>
                  <a:cubicBezTo>
                    <a:pt x="433" y="15"/>
                    <a:pt x="427" y="16"/>
                    <a:pt x="421" y="16"/>
                  </a:cubicBezTo>
                  <a:cubicBezTo>
                    <a:pt x="415" y="16"/>
                    <a:pt x="409" y="15"/>
                    <a:pt x="402" y="13"/>
                  </a:cubicBezTo>
                  <a:cubicBezTo>
                    <a:pt x="397" y="10"/>
                    <a:pt x="390" y="9"/>
                    <a:pt x="384" y="9"/>
                  </a:cubicBezTo>
                  <a:cubicBezTo>
                    <a:pt x="373" y="9"/>
                    <a:pt x="361" y="13"/>
                    <a:pt x="353" y="21"/>
                  </a:cubicBezTo>
                  <a:cubicBezTo>
                    <a:pt x="344" y="26"/>
                    <a:pt x="333" y="28"/>
                    <a:pt x="322" y="28"/>
                  </a:cubicBezTo>
                  <a:cubicBezTo>
                    <a:pt x="314" y="28"/>
                    <a:pt x="307" y="27"/>
                    <a:pt x="300" y="25"/>
                  </a:cubicBezTo>
                  <a:cubicBezTo>
                    <a:pt x="290" y="24"/>
                    <a:pt x="281" y="24"/>
                    <a:pt x="271" y="24"/>
                  </a:cubicBezTo>
                  <a:cubicBezTo>
                    <a:pt x="240" y="24"/>
                    <a:pt x="209" y="29"/>
                    <a:pt x="181" y="42"/>
                  </a:cubicBezTo>
                  <a:cubicBezTo>
                    <a:pt x="140" y="54"/>
                    <a:pt x="95" y="66"/>
                    <a:pt x="50" y="70"/>
                  </a:cubicBezTo>
                  <a:cubicBezTo>
                    <a:pt x="45" y="72"/>
                    <a:pt x="41" y="72"/>
                    <a:pt x="38" y="72"/>
                  </a:cubicBezTo>
                  <a:cubicBezTo>
                    <a:pt x="34" y="72"/>
                    <a:pt x="31" y="72"/>
                    <a:pt x="29" y="74"/>
                  </a:cubicBezTo>
                  <a:cubicBezTo>
                    <a:pt x="17" y="83"/>
                    <a:pt x="9" y="95"/>
                    <a:pt x="0" y="107"/>
                  </a:cubicBezTo>
                  <a:lnTo>
                    <a:pt x="0" y="136"/>
                  </a:lnTo>
                  <a:cubicBezTo>
                    <a:pt x="0" y="152"/>
                    <a:pt x="4" y="169"/>
                    <a:pt x="9" y="185"/>
                  </a:cubicBezTo>
                  <a:cubicBezTo>
                    <a:pt x="21" y="198"/>
                    <a:pt x="37" y="202"/>
                    <a:pt x="50" y="206"/>
                  </a:cubicBezTo>
                  <a:cubicBezTo>
                    <a:pt x="58" y="204"/>
                    <a:pt x="66" y="202"/>
                    <a:pt x="74" y="202"/>
                  </a:cubicBezTo>
                  <a:cubicBezTo>
                    <a:pt x="81" y="202"/>
                    <a:pt x="89" y="204"/>
                    <a:pt x="95" y="210"/>
                  </a:cubicBezTo>
                  <a:cubicBezTo>
                    <a:pt x="103" y="219"/>
                    <a:pt x="111" y="224"/>
                    <a:pt x="118" y="224"/>
                  </a:cubicBezTo>
                  <a:cubicBezTo>
                    <a:pt x="124" y="224"/>
                    <a:pt x="130" y="220"/>
                    <a:pt x="136" y="210"/>
                  </a:cubicBezTo>
                  <a:cubicBezTo>
                    <a:pt x="141" y="205"/>
                    <a:pt x="144" y="203"/>
                    <a:pt x="147" y="203"/>
                  </a:cubicBezTo>
                  <a:cubicBezTo>
                    <a:pt x="149" y="203"/>
                    <a:pt x="150" y="204"/>
                    <a:pt x="152" y="206"/>
                  </a:cubicBezTo>
                  <a:cubicBezTo>
                    <a:pt x="170" y="220"/>
                    <a:pt x="188" y="224"/>
                    <a:pt x="205" y="224"/>
                  </a:cubicBezTo>
                  <a:cubicBezTo>
                    <a:pt x="227" y="224"/>
                    <a:pt x="248" y="218"/>
                    <a:pt x="271" y="218"/>
                  </a:cubicBezTo>
                  <a:cubicBezTo>
                    <a:pt x="304" y="226"/>
                    <a:pt x="333" y="234"/>
                    <a:pt x="361" y="247"/>
                  </a:cubicBezTo>
                  <a:cubicBezTo>
                    <a:pt x="390" y="255"/>
                    <a:pt x="419" y="259"/>
                    <a:pt x="448" y="263"/>
                  </a:cubicBezTo>
                  <a:cubicBezTo>
                    <a:pt x="451" y="263"/>
                    <a:pt x="454" y="263"/>
                    <a:pt x="457" y="263"/>
                  </a:cubicBezTo>
                  <a:cubicBezTo>
                    <a:pt x="462" y="263"/>
                    <a:pt x="467" y="264"/>
                    <a:pt x="472" y="271"/>
                  </a:cubicBezTo>
                  <a:cubicBezTo>
                    <a:pt x="487" y="283"/>
                    <a:pt x="512" y="301"/>
                    <a:pt x="532" y="301"/>
                  </a:cubicBezTo>
                  <a:cubicBezTo>
                    <a:pt x="534" y="301"/>
                    <a:pt x="536" y="301"/>
                    <a:pt x="538" y="300"/>
                  </a:cubicBezTo>
                  <a:lnTo>
                    <a:pt x="538" y="9"/>
                  </a:lnTo>
                  <a:cubicBezTo>
                    <a:pt x="538" y="5"/>
                    <a:pt x="534" y="5"/>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86" name="Google Shape;586;p59"/>
            <p:cNvSpPr/>
            <p:nvPr/>
          </p:nvSpPr>
          <p:spPr>
            <a:xfrm>
              <a:off x="4829075" y="5354725"/>
              <a:ext cx="6475" cy="6325"/>
            </a:xfrm>
            <a:custGeom>
              <a:avLst/>
              <a:gdLst/>
              <a:ahLst/>
              <a:cxnLst/>
              <a:rect l="l" t="t" r="r" b="b"/>
              <a:pathLst>
                <a:path w="259" h="253" extrusionOk="0">
                  <a:moveTo>
                    <a:pt x="183" y="1"/>
                  </a:moveTo>
                  <a:cubicBezTo>
                    <a:pt x="161" y="1"/>
                    <a:pt x="139" y="20"/>
                    <a:pt x="119" y="40"/>
                  </a:cubicBezTo>
                  <a:cubicBezTo>
                    <a:pt x="119" y="41"/>
                    <a:pt x="118" y="41"/>
                    <a:pt x="116" y="41"/>
                  </a:cubicBezTo>
                  <a:cubicBezTo>
                    <a:pt x="112" y="41"/>
                    <a:pt x="106" y="36"/>
                    <a:pt x="103" y="36"/>
                  </a:cubicBezTo>
                  <a:cubicBezTo>
                    <a:pt x="99" y="32"/>
                    <a:pt x="91" y="32"/>
                    <a:pt x="87" y="32"/>
                  </a:cubicBezTo>
                  <a:cubicBezTo>
                    <a:pt x="66" y="36"/>
                    <a:pt x="45" y="40"/>
                    <a:pt x="25" y="44"/>
                  </a:cubicBezTo>
                  <a:cubicBezTo>
                    <a:pt x="17" y="48"/>
                    <a:pt x="9" y="48"/>
                    <a:pt x="0" y="52"/>
                  </a:cubicBezTo>
                  <a:cubicBezTo>
                    <a:pt x="0" y="89"/>
                    <a:pt x="0" y="122"/>
                    <a:pt x="4" y="130"/>
                  </a:cubicBezTo>
                  <a:cubicBezTo>
                    <a:pt x="9" y="151"/>
                    <a:pt x="17" y="180"/>
                    <a:pt x="25" y="180"/>
                  </a:cubicBezTo>
                  <a:cubicBezTo>
                    <a:pt x="29" y="178"/>
                    <a:pt x="34" y="177"/>
                    <a:pt x="38" y="177"/>
                  </a:cubicBezTo>
                  <a:cubicBezTo>
                    <a:pt x="53" y="177"/>
                    <a:pt x="66" y="187"/>
                    <a:pt x="78" y="200"/>
                  </a:cubicBezTo>
                  <a:cubicBezTo>
                    <a:pt x="78" y="200"/>
                    <a:pt x="81" y="205"/>
                    <a:pt x="84" y="205"/>
                  </a:cubicBezTo>
                  <a:cubicBezTo>
                    <a:pt x="85" y="205"/>
                    <a:pt x="86" y="205"/>
                    <a:pt x="87" y="204"/>
                  </a:cubicBezTo>
                  <a:cubicBezTo>
                    <a:pt x="91" y="199"/>
                    <a:pt x="95" y="197"/>
                    <a:pt x="100" y="197"/>
                  </a:cubicBezTo>
                  <a:cubicBezTo>
                    <a:pt x="116" y="197"/>
                    <a:pt x="133" y="226"/>
                    <a:pt x="152" y="229"/>
                  </a:cubicBezTo>
                  <a:cubicBezTo>
                    <a:pt x="164" y="233"/>
                    <a:pt x="177" y="233"/>
                    <a:pt x="185" y="233"/>
                  </a:cubicBezTo>
                  <a:cubicBezTo>
                    <a:pt x="186" y="234"/>
                    <a:pt x="188" y="234"/>
                    <a:pt x="190" y="234"/>
                  </a:cubicBezTo>
                  <a:cubicBezTo>
                    <a:pt x="192" y="234"/>
                    <a:pt x="195" y="233"/>
                    <a:pt x="198" y="233"/>
                  </a:cubicBezTo>
                  <a:cubicBezTo>
                    <a:pt x="203" y="233"/>
                    <a:pt x="209" y="236"/>
                    <a:pt x="214" y="249"/>
                  </a:cubicBezTo>
                  <a:cubicBezTo>
                    <a:pt x="217" y="252"/>
                    <a:pt x="220" y="252"/>
                    <a:pt x="223" y="252"/>
                  </a:cubicBezTo>
                  <a:cubicBezTo>
                    <a:pt x="234" y="252"/>
                    <a:pt x="245" y="240"/>
                    <a:pt x="254" y="240"/>
                  </a:cubicBezTo>
                  <a:cubicBezTo>
                    <a:pt x="256" y="240"/>
                    <a:pt x="257" y="240"/>
                    <a:pt x="259" y="241"/>
                  </a:cubicBezTo>
                  <a:lnTo>
                    <a:pt x="259" y="7"/>
                  </a:lnTo>
                  <a:cubicBezTo>
                    <a:pt x="247" y="11"/>
                    <a:pt x="230" y="11"/>
                    <a:pt x="218" y="15"/>
                  </a:cubicBezTo>
                  <a:lnTo>
                    <a:pt x="214" y="15"/>
                  </a:lnTo>
                  <a:cubicBezTo>
                    <a:pt x="203" y="5"/>
                    <a:pt x="193"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87" name="Google Shape;587;p59"/>
            <p:cNvSpPr/>
            <p:nvPr/>
          </p:nvSpPr>
          <p:spPr>
            <a:xfrm>
              <a:off x="4820050" y="5406925"/>
              <a:ext cx="15600" cy="6700"/>
            </a:xfrm>
            <a:custGeom>
              <a:avLst/>
              <a:gdLst/>
              <a:ahLst/>
              <a:cxnLst/>
              <a:rect l="l" t="t" r="r" b="b"/>
              <a:pathLst>
                <a:path w="624" h="268" extrusionOk="0">
                  <a:moveTo>
                    <a:pt x="594" y="1"/>
                  </a:moveTo>
                  <a:cubicBezTo>
                    <a:pt x="578" y="1"/>
                    <a:pt x="563" y="6"/>
                    <a:pt x="550" y="16"/>
                  </a:cubicBezTo>
                  <a:cubicBezTo>
                    <a:pt x="538" y="24"/>
                    <a:pt x="525" y="25"/>
                    <a:pt x="513" y="25"/>
                  </a:cubicBezTo>
                  <a:cubicBezTo>
                    <a:pt x="509" y="25"/>
                    <a:pt x="505" y="25"/>
                    <a:pt x="501" y="25"/>
                  </a:cubicBezTo>
                  <a:cubicBezTo>
                    <a:pt x="493" y="25"/>
                    <a:pt x="484" y="26"/>
                    <a:pt x="476" y="28"/>
                  </a:cubicBezTo>
                  <a:cubicBezTo>
                    <a:pt x="448" y="37"/>
                    <a:pt x="423" y="45"/>
                    <a:pt x="398" y="57"/>
                  </a:cubicBezTo>
                  <a:cubicBezTo>
                    <a:pt x="374" y="69"/>
                    <a:pt x="349" y="61"/>
                    <a:pt x="320" y="73"/>
                  </a:cubicBezTo>
                  <a:lnTo>
                    <a:pt x="304" y="73"/>
                  </a:lnTo>
                  <a:cubicBezTo>
                    <a:pt x="287" y="57"/>
                    <a:pt x="269" y="51"/>
                    <a:pt x="251" y="51"/>
                  </a:cubicBezTo>
                  <a:cubicBezTo>
                    <a:pt x="220" y="51"/>
                    <a:pt x="189" y="66"/>
                    <a:pt x="160" y="66"/>
                  </a:cubicBezTo>
                  <a:cubicBezTo>
                    <a:pt x="156" y="66"/>
                    <a:pt x="152" y="66"/>
                    <a:pt x="148" y="65"/>
                  </a:cubicBezTo>
                  <a:cubicBezTo>
                    <a:pt x="145" y="66"/>
                    <a:pt x="141" y="67"/>
                    <a:pt x="138" y="67"/>
                  </a:cubicBezTo>
                  <a:cubicBezTo>
                    <a:pt x="129" y="67"/>
                    <a:pt x="121" y="63"/>
                    <a:pt x="115" y="57"/>
                  </a:cubicBezTo>
                  <a:cubicBezTo>
                    <a:pt x="95" y="43"/>
                    <a:pt x="72" y="35"/>
                    <a:pt x="48" y="35"/>
                  </a:cubicBezTo>
                  <a:cubicBezTo>
                    <a:pt x="43" y="35"/>
                    <a:pt x="38" y="36"/>
                    <a:pt x="33" y="37"/>
                  </a:cubicBezTo>
                  <a:cubicBezTo>
                    <a:pt x="25" y="37"/>
                    <a:pt x="8" y="37"/>
                    <a:pt x="0" y="110"/>
                  </a:cubicBezTo>
                  <a:cubicBezTo>
                    <a:pt x="8" y="176"/>
                    <a:pt x="21" y="192"/>
                    <a:pt x="33" y="192"/>
                  </a:cubicBezTo>
                  <a:cubicBezTo>
                    <a:pt x="40" y="192"/>
                    <a:pt x="51" y="205"/>
                    <a:pt x="59" y="205"/>
                  </a:cubicBezTo>
                  <a:cubicBezTo>
                    <a:pt x="60" y="205"/>
                    <a:pt x="61" y="205"/>
                    <a:pt x="62" y="205"/>
                  </a:cubicBezTo>
                  <a:cubicBezTo>
                    <a:pt x="70" y="202"/>
                    <a:pt x="78" y="201"/>
                    <a:pt x="86" y="201"/>
                  </a:cubicBezTo>
                  <a:cubicBezTo>
                    <a:pt x="103" y="201"/>
                    <a:pt x="120" y="207"/>
                    <a:pt x="132" y="221"/>
                  </a:cubicBezTo>
                  <a:cubicBezTo>
                    <a:pt x="138" y="207"/>
                    <a:pt x="144" y="202"/>
                    <a:pt x="150" y="202"/>
                  </a:cubicBezTo>
                  <a:cubicBezTo>
                    <a:pt x="160" y="202"/>
                    <a:pt x="168" y="214"/>
                    <a:pt x="173" y="221"/>
                  </a:cubicBezTo>
                  <a:cubicBezTo>
                    <a:pt x="181" y="229"/>
                    <a:pt x="193" y="225"/>
                    <a:pt x="201" y="229"/>
                  </a:cubicBezTo>
                  <a:cubicBezTo>
                    <a:pt x="210" y="242"/>
                    <a:pt x="226" y="250"/>
                    <a:pt x="238" y="258"/>
                  </a:cubicBezTo>
                  <a:cubicBezTo>
                    <a:pt x="247" y="262"/>
                    <a:pt x="257" y="265"/>
                    <a:pt x="266" y="265"/>
                  </a:cubicBezTo>
                  <a:cubicBezTo>
                    <a:pt x="277" y="265"/>
                    <a:pt x="288" y="260"/>
                    <a:pt x="300" y="242"/>
                  </a:cubicBezTo>
                  <a:cubicBezTo>
                    <a:pt x="304" y="238"/>
                    <a:pt x="308" y="229"/>
                    <a:pt x="308" y="229"/>
                  </a:cubicBezTo>
                  <a:cubicBezTo>
                    <a:pt x="314" y="240"/>
                    <a:pt x="321" y="243"/>
                    <a:pt x="327" y="243"/>
                  </a:cubicBezTo>
                  <a:cubicBezTo>
                    <a:pt x="340" y="243"/>
                    <a:pt x="353" y="229"/>
                    <a:pt x="366" y="229"/>
                  </a:cubicBezTo>
                  <a:cubicBezTo>
                    <a:pt x="367" y="229"/>
                    <a:pt x="368" y="229"/>
                    <a:pt x="370" y="229"/>
                  </a:cubicBezTo>
                  <a:cubicBezTo>
                    <a:pt x="390" y="233"/>
                    <a:pt x="406" y="246"/>
                    <a:pt x="423" y="258"/>
                  </a:cubicBezTo>
                  <a:cubicBezTo>
                    <a:pt x="432" y="265"/>
                    <a:pt x="441" y="267"/>
                    <a:pt x="450" y="267"/>
                  </a:cubicBezTo>
                  <a:cubicBezTo>
                    <a:pt x="469" y="267"/>
                    <a:pt x="487" y="257"/>
                    <a:pt x="506" y="257"/>
                  </a:cubicBezTo>
                  <a:cubicBezTo>
                    <a:pt x="510" y="257"/>
                    <a:pt x="513" y="257"/>
                    <a:pt x="517" y="258"/>
                  </a:cubicBezTo>
                  <a:cubicBezTo>
                    <a:pt x="518" y="258"/>
                    <a:pt x="519" y="258"/>
                    <a:pt x="520" y="258"/>
                  </a:cubicBezTo>
                  <a:cubicBezTo>
                    <a:pt x="539" y="258"/>
                    <a:pt x="557" y="222"/>
                    <a:pt x="576" y="222"/>
                  </a:cubicBezTo>
                  <a:cubicBezTo>
                    <a:pt x="583" y="222"/>
                    <a:pt x="591" y="228"/>
                    <a:pt x="599" y="246"/>
                  </a:cubicBezTo>
                  <a:cubicBezTo>
                    <a:pt x="603" y="254"/>
                    <a:pt x="612" y="262"/>
                    <a:pt x="624" y="262"/>
                  </a:cubicBezTo>
                  <a:lnTo>
                    <a:pt x="624" y="8"/>
                  </a:lnTo>
                  <a:cubicBezTo>
                    <a:pt x="614" y="3"/>
                    <a:pt x="604"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88" name="Google Shape;588;p59"/>
            <p:cNvSpPr/>
            <p:nvPr/>
          </p:nvSpPr>
          <p:spPr>
            <a:xfrm>
              <a:off x="4816650" y="5393650"/>
              <a:ext cx="18900" cy="7125"/>
            </a:xfrm>
            <a:custGeom>
              <a:avLst/>
              <a:gdLst/>
              <a:ahLst/>
              <a:cxnLst/>
              <a:rect l="l" t="t" r="r" b="b"/>
              <a:pathLst>
                <a:path w="756" h="285" extrusionOk="0">
                  <a:moveTo>
                    <a:pt x="725" y="0"/>
                  </a:moveTo>
                  <a:cubicBezTo>
                    <a:pt x="695" y="0"/>
                    <a:pt x="666" y="21"/>
                    <a:pt x="637" y="46"/>
                  </a:cubicBezTo>
                  <a:cubicBezTo>
                    <a:pt x="616" y="59"/>
                    <a:pt x="596" y="67"/>
                    <a:pt x="571" y="71"/>
                  </a:cubicBezTo>
                  <a:cubicBezTo>
                    <a:pt x="563" y="71"/>
                    <a:pt x="559" y="75"/>
                    <a:pt x="551" y="75"/>
                  </a:cubicBezTo>
                  <a:cubicBezTo>
                    <a:pt x="542" y="78"/>
                    <a:pt x="531" y="81"/>
                    <a:pt x="520" y="81"/>
                  </a:cubicBezTo>
                  <a:cubicBezTo>
                    <a:pt x="515" y="81"/>
                    <a:pt x="510" y="80"/>
                    <a:pt x="506" y="79"/>
                  </a:cubicBezTo>
                  <a:cubicBezTo>
                    <a:pt x="479" y="76"/>
                    <a:pt x="455" y="73"/>
                    <a:pt x="432" y="73"/>
                  </a:cubicBezTo>
                  <a:cubicBezTo>
                    <a:pt x="422" y="73"/>
                    <a:pt x="413" y="74"/>
                    <a:pt x="403" y="75"/>
                  </a:cubicBezTo>
                  <a:cubicBezTo>
                    <a:pt x="370" y="75"/>
                    <a:pt x="333" y="67"/>
                    <a:pt x="300" y="67"/>
                  </a:cubicBezTo>
                  <a:cubicBezTo>
                    <a:pt x="288" y="67"/>
                    <a:pt x="272" y="71"/>
                    <a:pt x="259" y="75"/>
                  </a:cubicBezTo>
                  <a:cubicBezTo>
                    <a:pt x="239" y="78"/>
                    <a:pt x="218" y="91"/>
                    <a:pt x="198" y="91"/>
                  </a:cubicBezTo>
                  <a:cubicBezTo>
                    <a:pt x="190" y="91"/>
                    <a:pt x="181" y="89"/>
                    <a:pt x="173" y="83"/>
                  </a:cubicBezTo>
                  <a:cubicBezTo>
                    <a:pt x="154" y="68"/>
                    <a:pt x="134" y="64"/>
                    <a:pt x="113" y="64"/>
                  </a:cubicBezTo>
                  <a:cubicBezTo>
                    <a:pt x="94" y="64"/>
                    <a:pt x="73" y="67"/>
                    <a:pt x="52" y="67"/>
                  </a:cubicBezTo>
                  <a:cubicBezTo>
                    <a:pt x="47" y="67"/>
                    <a:pt x="43" y="67"/>
                    <a:pt x="38" y="67"/>
                  </a:cubicBezTo>
                  <a:cubicBezTo>
                    <a:pt x="25" y="67"/>
                    <a:pt x="13" y="79"/>
                    <a:pt x="1" y="137"/>
                  </a:cubicBezTo>
                  <a:cubicBezTo>
                    <a:pt x="9" y="179"/>
                    <a:pt x="18" y="196"/>
                    <a:pt x="26" y="196"/>
                  </a:cubicBezTo>
                  <a:cubicBezTo>
                    <a:pt x="30" y="196"/>
                    <a:pt x="34" y="192"/>
                    <a:pt x="38" y="186"/>
                  </a:cubicBezTo>
                  <a:cubicBezTo>
                    <a:pt x="44" y="180"/>
                    <a:pt x="49" y="178"/>
                    <a:pt x="54" y="178"/>
                  </a:cubicBezTo>
                  <a:cubicBezTo>
                    <a:pt x="63" y="178"/>
                    <a:pt x="71" y="185"/>
                    <a:pt x="79" y="190"/>
                  </a:cubicBezTo>
                  <a:cubicBezTo>
                    <a:pt x="91" y="198"/>
                    <a:pt x="103" y="202"/>
                    <a:pt x="116" y="206"/>
                  </a:cubicBezTo>
                  <a:cubicBezTo>
                    <a:pt x="128" y="211"/>
                    <a:pt x="140" y="218"/>
                    <a:pt x="152" y="218"/>
                  </a:cubicBezTo>
                  <a:cubicBezTo>
                    <a:pt x="161" y="218"/>
                    <a:pt x="169" y="215"/>
                    <a:pt x="177" y="206"/>
                  </a:cubicBezTo>
                  <a:cubicBezTo>
                    <a:pt x="178" y="205"/>
                    <a:pt x="179" y="205"/>
                    <a:pt x="180" y="205"/>
                  </a:cubicBezTo>
                  <a:cubicBezTo>
                    <a:pt x="182" y="205"/>
                    <a:pt x="183" y="209"/>
                    <a:pt x="186" y="215"/>
                  </a:cubicBezTo>
                  <a:cubicBezTo>
                    <a:pt x="190" y="227"/>
                    <a:pt x="194" y="231"/>
                    <a:pt x="198" y="231"/>
                  </a:cubicBezTo>
                  <a:cubicBezTo>
                    <a:pt x="203" y="231"/>
                    <a:pt x="208" y="227"/>
                    <a:pt x="214" y="223"/>
                  </a:cubicBezTo>
                  <a:cubicBezTo>
                    <a:pt x="227" y="211"/>
                    <a:pt x="239" y="215"/>
                    <a:pt x="247" y="211"/>
                  </a:cubicBezTo>
                  <a:cubicBezTo>
                    <a:pt x="253" y="208"/>
                    <a:pt x="257" y="208"/>
                    <a:pt x="262" y="208"/>
                  </a:cubicBezTo>
                  <a:cubicBezTo>
                    <a:pt x="267" y="208"/>
                    <a:pt x="272" y="208"/>
                    <a:pt x="280" y="206"/>
                  </a:cubicBezTo>
                  <a:cubicBezTo>
                    <a:pt x="285" y="205"/>
                    <a:pt x="289" y="204"/>
                    <a:pt x="294" y="204"/>
                  </a:cubicBezTo>
                  <a:cubicBezTo>
                    <a:pt x="305" y="204"/>
                    <a:pt x="316" y="209"/>
                    <a:pt x="325" y="227"/>
                  </a:cubicBezTo>
                  <a:cubicBezTo>
                    <a:pt x="333" y="243"/>
                    <a:pt x="346" y="252"/>
                    <a:pt x="362" y="252"/>
                  </a:cubicBezTo>
                  <a:cubicBezTo>
                    <a:pt x="387" y="256"/>
                    <a:pt x="411" y="256"/>
                    <a:pt x="436" y="260"/>
                  </a:cubicBezTo>
                  <a:cubicBezTo>
                    <a:pt x="485" y="268"/>
                    <a:pt x="534" y="280"/>
                    <a:pt x="584" y="284"/>
                  </a:cubicBezTo>
                  <a:cubicBezTo>
                    <a:pt x="608" y="280"/>
                    <a:pt x="637" y="276"/>
                    <a:pt x="661" y="268"/>
                  </a:cubicBezTo>
                  <a:cubicBezTo>
                    <a:pt x="670" y="266"/>
                    <a:pt x="678" y="265"/>
                    <a:pt x="686" y="265"/>
                  </a:cubicBezTo>
                  <a:cubicBezTo>
                    <a:pt x="694" y="265"/>
                    <a:pt x="703" y="266"/>
                    <a:pt x="711" y="268"/>
                  </a:cubicBezTo>
                  <a:cubicBezTo>
                    <a:pt x="717" y="271"/>
                    <a:pt x="721" y="283"/>
                    <a:pt x="729" y="283"/>
                  </a:cubicBezTo>
                  <a:cubicBezTo>
                    <a:pt x="731" y="283"/>
                    <a:pt x="733" y="282"/>
                    <a:pt x="735" y="280"/>
                  </a:cubicBezTo>
                  <a:cubicBezTo>
                    <a:pt x="739" y="276"/>
                    <a:pt x="748" y="276"/>
                    <a:pt x="756" y="276"/>
                  </a:cubicBezTo>
                  <a:lnTo>
                    <a:pt x="756" y="9"/>
                  </a:lnTo>
                  <a:lnTo>
                    <a:pt x="752" y="5"/>
                  </a:lnTo>
                  <a:cubicBezTo>
                    <a:pt x="743" y="2"/>
                    <a:pt x="734" y="0"/>
                    <a:pt x="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89" name="Google Shape;589;p59"/>
            <p:cNvSpPr/>
            <p:nvPr/>
          </p:nvSpPr>
          <p:spPr>
            <a:xfrm>
              <a:off x="4818500" y="5380750"/>
              <a:ext cx="17050" cy="6800"/>
            </a:xfrm>
            <a:custGeom>
              <a:avLst/>
              <a:gdLst/>
              <a:ahLst/>
              <a:cxnLst/>
              <a:rect l="l" t="t" r="r" b="b"/>
              <a:pathLst>
                <a:path w="682" h="272" extrusionOk="0">
                  <a:moveTo>
                    <a:pt x="682" y="0"/>
                  </a:moveTo>
                  <a:cubicBezTo>
                    <a:pt x="675" y="2"/>
                    <a:pt x="669" y="3"/>
                    <a:pt x="662" y="3"/>
                  </a:cubicBezTo>
                  <a:cubicBezTo>
                    <a:pt x="650" y="3"/>
                    <a:pt x="637" y="1"/>
                    <a:pt x="625" y="1"/>
                  </a:cubicBezTo>
                  <a:cubicBezTo>
                    <a:pt x="613" y="1"/>
                    <a:pt x="602" y="2"/>
                    <a:pt x="592" y="8"/>
                  </a:cubicBezTo>
                  <a:cubicBezTo>
                    <a:pt x="575" y="13"/>
                    <a:pt x="563" y="21"/>
                    <a:pt x="555" y="33"/>
                  </a:cubicBezTo>
                  <a:cubicBezTo>
                    <a:pt x="545" y="43"/>
                    <a:pt x="532" y="51"/>
                    <a:pt x="516" y="51"/>
                  </a:cubicBezTo>
                  <a:cubicBezTo>
                    <a:pt x="513" y="51"/>
                    <a:pt x="509" y="50"/>
                    <a:pt x="505" y="49"/>
                  </a:cubicBezTo>
                  <a:cubicBezTo>
                    <a:pt x="491" y="47"/>
                    <a:pt x="474" y="44"/>
                    <a:pt x="457" y="44"/>
                  </a:cubicBezTo>
                  <a:cubicBezTo>
                    <a:pt x="450" y="44"/>
                    <a:pt x="443" y="44"/>
                    <a:pt x="436" y="45"/>
                  </a:cubicBezTo>
                  <a:cubicBezTo>
                    <a:pt x="386" y="49"/>
                    <a:pt x="341" y="49"/>
                    <a:pt x="296" y="49"/>
                  </a:cubicBezTo>
                  <a:lnTo>
                    <a:pt x="235" y="49"/>
                  </a:lnTo>
                  <a:cubicBezTo>
                    <a:pt x="234" y="49"/>
                    <a:pt x="233" y="48"/>
                    <a:pt x="233" y="48"/>
                  </a:cubicBezTo>
                  <a:cubicBezTo>
                    <a:pt x="226" y="48"/>
                    <a:pt x="220" y="89"/>
                    <a:pt x="212" y="89"/>
                  </a:cubicBezTo>
                  <a:cubicBezTo>
                    <a:pt x="210" y="89"/>
                    <a:pt x="208" y="87"/>
                    <a:pt x="206" y="82"/>
                  </a:cubicBezTo>
                  <a:cubicBezTo>
                    <a:pt x="202" y="68"/>
                    <a:pt x="189" y="57"/>
                    <a:pt x="175" y="57"/>
                  </a:cubicBezTo>
                  <a:cubicBezTo>
                    <a:pt x="173" y="57"/>
                    <a:pt x="171" y="57"/>
                    <a:pt x="169" y="58"/>
                  </a:cubicBezTo>
                  <a:cubicBezTo>
                    <a:pt x="124" y="54"/>
                    <a:pt x="79" y="54"/>
                    <a:pt x="29" y="54"/>
                  </a:cubicBezTo>
                  <a:cubicBezTo>
                    <a:pt x="21" y="54"/>
                    <a:pt x="13" y="62"/>
                    <a:pt x="5" y="78"/>
                  </a:cubicBezTo>
                  <a:cubicBezTo>
                    <a:pt x="5" y="91"/>
                    <a:pt x="1" y="107"/>
                    <a:pt x="1" y="123"/>
                  </a:cubicBezTo>
                  <a:cubicBezTo>
                    <a:pt x="1" y="140"/>
                    <a:pt x="1" y="156"/>
                    <a:pt x="5" y="173"/>
                  </a:cubicBezTo>
                  <a:cubicBezTo>
                    <a:pt x="9" y="185"/>
                    <a:pt x="13" y="189"/>
                    <a:pt x="17" y="189"/>
                  </a:cubicBezTo>
                  <a:cubicBezTo>
                    <a:pt x="21" y="191"/>
                    <a:pt x="25" y="192"/>
                    <a:pt x="29" y="192"/>
                  </a:cubicBezTo>
                  <a:cubicBezTo>
                    <a:pt x="33" y="192"/>
                    <a:pt x="36" y="191"/>
                    <a:pt x="38" y="189"/>
                  </a:cubicBezTo>
                  <a:cubicBezTo>
                    <a:pt x="46" y="183"/>
                    <a:pt x="56" y="180"/>
                    <a:pt x="65" y="180"/>
                  </a:cubicBezTo>
                  <a:cubicBezTo>
                    <a:pt x="75" y="180"/>
                    <a:pt x="83" y="183"/>
                    <a:pt x="87" y="189"/>
                  </a:cubicBezTo>
                  <a:cubicBezTo>
                    <a:pt x="88" y="190"/>
                    <a:pt x="90" y="191"/>
                    <a:pt x="91" y="191"/>
                  </a:cubicBezTo>
                  <a:cubicBezTo>
                    <a:pt x="96" y="191"/>
                    <a:pt x="100" y="187"/>
                    <a:pt x="105" y="187"/>
                  </a:cubicBezTo>
                  <a:cubicBezTo>
                    <a:pt x="108" y="187"/>
                    <a:pt x="112" y="188"/>
                    <a:pt x="116" y="193"/>
                  </a:cubicBezTo>
                  <a:cubicBezTo>
                    <a:pt x="125" y="200"/>
                    <a:pt x="133" y="209"/>
                    <a:pt x="140" y="209"/>
                  </a:cubicBezTo>
                  <a:cubicBezTo>
                    <a:pt x="146" y="209"/>
                    <a:pt x="151" y="203"/>
                    <a:pt x="157" y="185"/>
                  </a:cubicBezTo>
                  <a:cubicBezTo>
                    <a:pt x="158" y="183"/>
                    <a:pt x="159" y="182"/>
                    <a:pt x="159" y="182"/>
                  </a:cubicBezTo>
                  <a:cubicBezTo>
                    <a:pt x="162" y="182"/>
                    <a:pt x="164" y="188"/>
                    <a:pt x="173" y="197"/>
                  </a:cubicBezTo>
                  <a:cubicBezTo>
                    <a:pt x="177" y="201"/>
                    <a:pt x="181" y="204"/>
                    <a:pt x="185" y="204"/>
                  </a:cubicBezTo>
                  <a:cubicBezTo>
                    <a:pt x="193" y="204"/>
                    <a:pt x="200" y="192"/>
                    <a:pt x="206" y="156"/>
                  </a:cubicBezTo>
                  <a:cubicBezTo>
                    <a:pt x="218" y="201"/>
                    <a:pt x="231" y="205"/>
                    <a:pt x="247" y="205"/>
                  </a:cubicBezTo>
                  <a:cubicBezTo>
                    <a:pt x="267" y="205"/>
                    <a:pt x="288" y="210"/>
                    <a:pt x="308" y="214"/>
                  </a:cubicBezTo>
                  <a:cubicBezTo>
                    <a:pt x="333" y="218"/>
                    <a:pt x="358" y="218"/>
                    <a:pt x="378" y="218"/>
                  </a:cubicBezTo>
                  <a:cubicBezTo>
                    <a:pt x="383" y="218"/>
                    <a:pt x="387" y="217"/>
                    <a:pt x="390" y="217"/>
                  </a:cubicBezTo>
                  <a:cubicBezTo>
                    <a:pt x="395" y="217"/>
                    <a:pt x="400" y="219"/>
                    <a:pt x="407" y="226"/>
                  </a:cubicBezTo>
                  <a:cubicBezTo>
                    <a:pt x="412" y="233"/>
                    <a:pt x="418" y="237"/>
                    <a:pt x="424" y="237"/>
                  </a:cubicBezTo>
                  <a:cubicBezTo>
                    <a:pt x="428" y="237"/>
                    <a:pt x="432" y="235"/>
                    <a:pt x="436" y="230"/>
                  </a:cubicBezTo>
                  <a:cubicBezTo>
                    <a:pt x="437" y="228"/>
                    <a:pt x="440" y="227"/>
                    <a:pt x="442" y="227"/>
                  </a:cubicBezTo>
                  <a:cubicBezTo>
                    <a:pt x="445" y="227"/>
                    <a:pt x="448" y="229"/>
                    <a:pt x="448" y="234"/>
                  </a:cubicBezTo>
                  <a:cubicBezTo>
                    <a:pt x="458" y="258"/>
                    <a:pt x="466" y="265"/>
                    <a:pt x="474" y="265"/>
                  </a:cubicBezTo>
                  <a:cubicBezTo>
                    <a:pt x="479" y="265"/>
                    <a:pt x="484" y="262"/>
                    <a:pt x="489" y="259"/>
                  </a:cubicBezTo>
                  <a:cubicBezTo>
                    <a:pt x="514" y="255"/>
                    <a:pt x="538" y="246"/>
                    <a:pt x="555" y="238"/>
                  </a:cubicBezTo>
                  <a:cubicBezTo>
                    <a:pt x="575" y="234"/>
                    <a:pt x="596" y="218"/>
                    <a:pt x="608" y="214"/>
                  </a:cubicBezTo>
                  <a:cubicBezTo>
                    <a:pt x="620" y="214"/>
                    <a:pt x="633" y="222"/>
                    <a:pt x="645" y="246"/>
                  </a:cubicBezTo>
                  <a:cubicBezTo>
                    <a:pt x="649" y="263"/>
                    <a:pt x="665" y="271"/>
                    <a:pt x="682" y="271"/>
                  </a:cubicBezTo>
                  <a:lnTo>
                    <a:pt x="6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90" name="Google Shape;590;p59"/>
            <p:cNvSpPr/>
            <p:nvPr/>
          </p:nvSpPr>
          <p:spPr>
            <a:xfrm>
              <a:off x="4831025" y="5328825"/>
              <a:ext cx="4625" cy="6200"/>
            </a:xfrm>
            <a:custGeom>
              <a:avLst/>
              <a:gdLst/>
              <a:ahLst/>
              <a:cxnLst/>
              <a:rect l="l" t="t" r="r" b="b"/>
              <a:pathLst>
                <a:path w="185" h="248" extrusionOk="0">
                  <a:moveTo>
                    <a:pt x="181" y="1"/>
                  </a:moveTo>
                  <a:cubicBezTo>
                    <a:pt x="177" y="1"/>
                    <a:pt x="169" y="5"/>
                    <a:pt x="169" y="5"/>
                  </a:cubicBezTo>
                  <a:lnTo>
                    <a:pt x="91" y="5"/>
                  </a:lnTo>
                  <a:cubicBezTo>
                    <a:pt x="86" y="5"/>
                    <a:pt x="82" y="17"/>
                    <a:pt x="78" y="17"/>
                  </a:cubicBezTo>
                  <a:lnTo>
                    <a:pt x="25" y="42"/>
                  </a:lnTo>
                  <a:lnTo>
                    <a:pt x="21" y="42"/>
                  </a:lnTo>
                  <a:cubicBezTo>
                    <a:pt x="4" y="63"/>
                    <a:pt x="0" y="87"/>
                    <a:pt x="4" y="112"/>
                  </a:cubicBezTo>
                  <a:cubicBezTo>
                    <a:pt x="4" y="157"/>
                    <a:pt x="11" y="199"/>
                    <a:pt x="22" y="199"/>
                  </a:cubicBezTo>
                  <a:cubicBezTo>
                    <a:pt x="23" y="199"/>
                    <a:pt x="24" y="199"/>
                    <a:pt x="25" y="198"/>
                  </a:cubicBezTo>
                  <a:cubicBezTo>
                    <a:pt x="29" y="194"/>
                    <a:pt x="32" y="193"/>
                    <a:pt x="36" y="193"/>
                  </a:cubicBezTo>
                  <a:cubicBezTo>
                    <a:pt x="46" y="193"/>
                    <a:pt x="56" y="207"/>
                    <a:pt x="70" y="207"/>
                  </a:cubicBezTo>
                  <a:cubicBezTo>
                    <a:pt x="71" y="207"/>
                    <a:pt x="73" y="206"/>
                    <a:pt x="74" y="206"/>
                  </a:cubicBezTo>
                  <a:cubicBezTo>
                    <a:pt x="76" y="205"/>
                    <a:pt x="79" y="205"/>
                    <a:pt x="81" y="205"/>
                  </a:cubicBezTo>
                  <a:cubicBezTo>
                    <a:pt x="98" y="205"/>
                    <a:pt x="113" y="232"/>
                    <a:pt x="132" y="243"/>
                  </a:cubicBezTo>
                  <a:cubicBezTo>
                    <a:pt x="132" y="243"/>
                    <a:pt x="133" y="243"/>
                    <a:pt x="134" y="243"/>
                  </a:cubicBezTo>
                  <a:cubicBezTo>
                    <a:pt x="142" y="243"/>
                    <a:pt x="151" y="229"/>
                    <a:pt x="159" y="229"/>
                  </a:cubicBezTo>
                  <a:cubicBezTo>
                    <a:pt x="163" y="229"/>
                    <a:pt x="166" y="233"/>
                    <a:pt x="169" y="243"/>
                  </a:cubicBezTo>
                  <a:cubicBezTo>
                    <a:pt x="173" y="247"/>
                    <a:pt x="177" y="247"/>
                    <a:pt x="185" y="247"/>
                  </a:cubicBezTo>
                  <a:lnTo>
                    <a:pt x="1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91" name="Google Shape;591;p59"/>
            <p:cNvSpPr/>
            <p:nvPr/>
          </p:nvSpPr>
          <p:spPr>
            <a:xfrm>
              <a:off x="4813675" y="5458725"/>
              <a:ext cx="21875" cy="7700"/>
            </a:xfrm>
            <a:custGeom>
              <a:avLst/>
              <a:gdLst/>
              <a:ahLst/>
              <a:cxnLst/>
              <a:rect l="l" t="t" r="r" b="b"/>
              <a:pathLst>
                <a:path w="875" h="308" extrusionOk="0">
                  <a:moveTo>
                    <a:pt x="867" y="1"/>
                  </a:moveTo>
                  <a:cubicBezTo>
                    <a:pt x="864" y="1"/>
                    <a:pt x="861" y="2"/>
                    <a:pt x="858" y="4"/>
                  </a:cubicBezTo>
                  <a:cubicBezTo>
                    <a:pt x="842" y="16"/>
                    <a:pt x="830" y="37"/>
                    <a:pt x="813" y="37"/>
                  </a:cubicBezTo>
                  <a:cubicBezTo>
                    <a:pt x="805" y="36"/>
                    <a:pt x="796" y="35"/>
                    <a:pt x="787" y="35"/>
                  </a:cubicBezTo>
                  <a:cubicBezTo>
                    <a:pt x="763" y="35"/>
                    <a:pt x="740" y="39"/>
                    <a:pt x="719" y="45"/>
                  </a:cubicBezTo>
                  <a:cubicBezTo>
                    <a:pt x="707" y="45"/>
                    <a:pt x="698" y="49"/>
                    <a:pt x="690" y="57"/>
                  </a:cubicBezTo>
                  <a:cubicBezTo>
                    <a:pt x="672" y="72"/>
                    <a:pt x="654" y="77"/>
                    <a:pt x="636" y="77"/>
                  </a:cubicBezTo>
                  <a:cubicBezTo>
                    <a:pt x="605" y="77"/>
                    <a:pt x="575" y="62"/>
                    <a:pt x="547" y="57"/>
                  </a:cubicBezTo>
                  <a:cubicBezTo>
                    <a:pt x="522" y="54"/>
                    <a:pt x="497" y="39"/>
                    <a:pt x="472" y="39"/>
                  </a:cubicBezTo>
                  <a:cubicBezTo>
                    <a:pt x="464" y="39"/>
                    <a:pt x="456" y="41"/>
                    <a:pt x="448" y="45"/>
                  </a:cubicBezTo>
                  <a:cubicBezTo>
                    <a:pt x="443" y="48"/>
                    <a:pt x="439" y="50"/>
                    <a:pt x="434" y="50"/>
                  </a:cubicBezTo>
                  <a:cubicBezTo>
                    <a:pt x="427" y="50"/>
                    <a:pt x="419" y="47"/>
                    <a:pt x="409" y="47"/>
                  </a:cubicBezTo>
                  <a:cubicBezTo>
                    <a:pt x="405" y="47"/>
                    <a:pt x="400" y="47"/>
                    <a:pt x="395" y="49"/>
                  </a:cubicBezTo>
                  <a:cubicBezTo>
                    <a:pt x="374" y="57"/>
                    <a:pt x="346" y="78"/>
                    <a:pt x="321" y="86"/>
                  </a:cubicBezTo>
                  <a:cubicBezTo>
                    <a:pt x="304" y="89"/>
                    <a:pt x="284" y="92"/>
                    <a:pt x="265" y="92"/>
                  </a:cubicBezTo>
                  <a:cubicBezTo>
                    <a:pt x="258" y="92"/>
                    <a:pt x="250" y="91"/>
                    <a:pt x="243" y="90"/>
                  </a:cubicBezTo>
                  <a:cubicBezTo>
                    <a:pt x="227" y="90"/>
                    <a:pt x="202" y="78"/>
                    <a:pt x="186" y="78"/>
                  </a:cubicBezTo>
                  <a:cubicBezTo>
                    <a:pt x="173" y="78"/>
                    <a:pt x="161" y="90"/>
                    <a:pt x="144" y="90"/>
                  </a:cubicBezTo>
                  <a:lnTo>
                    <a:pt x="34" y="90"/>
                  </a:lnTo>
                  <a:cubicBezTo>
                    <a:pt x="31" y="90"/>
                    <a:pt x="28" y="89"/>
                    <a:pt x="25" y="89"/>
                  </a:cubicBezTo>
                  <a:cubicBezTo>
                    <a:pt x="18" y="89"/>
                    <a:pt x="9" y="95"/>
                    <a:pt x="1" y="131"/>
                  </a:cubicBezTo>
                  <a:cubicBezTo>
                    <a:pt x="9" y="184"/>
                    <a:pt x="21" y="205"/>
                    <a:pt x="30" y="205"/>
                  </a:cubicBezTo>
                  <a:cubicBezTo>
                    <a:pt x="35" y="205"/>
                    <a:pt x="41" y="207"/>
                    <a:pt x="46" y="207"/>
                  </a:cubicBezTo>
                  <a:cubicBezTo>
                    <a:pt x="49" y="207"/>
                    <a:pt x="51" y="206"/>
                    <a:pt x="54" y="205"/>
                  </a:cubicBezTo>
                  <a:cubicBezTo>
                    <a:pt x="64" y="201"/>
                    <a:pt x="74" y="199"/>
                    <a:pt x="84" y="199"/>
                  </a:cubicBezTo>
                  <a:cubicBezTo>
                    <a:pt x="113" y="199"/>
                    <a:pt x="141" y="214"/>
                    <a:pt x="169" y="217"/>
                  </a:cubicBezTo>
                  <a:cubicBezTo>
                    <a:pt x="206" y="221"/>
                    <a:pt x="247" y="225"/>
                    <a:pt x="288" y="225"/>
                  </a:cubicBezTo>
                  <a:cubicBezTo>
                    <a:pt x="317" y="225"/>
                    <a:pt x="350" y="217"/>
                    <a:pt x="382" y="205"/>
                  </a:cubicBezTo>
                  <a:cubicBezTo>
                    <a:pt x="410" y="193"/>
                    <a:pt x="439" y="185"/>
                    <a:pt x="470" y="185"/>
                  </a:cubicBezTo>
                  <a:cubicBezTo>
                    <a:pt x="482" y="185"/>
                    <a:pt x="493" y="186"/>
                    <a:pt x="506" y="188"/>
                  </a:cubicBezTo>
                  <a:cubicBezTo>
                    <a:pt x="510" y="193"/>
                    <a:pt x="518" y="197"/>
                    <a:pt x="526" y="205"/>
                  </a:cubicBezTo>
                  <a:cubicBezTo>
                    <a:pt x="534" y="213"/>
                    <a:pt x="543" y="230"/>
                    <a:pt x="555" y="230"/>
                  </a:cubicBezTo>
                  <a:cubicBezTo>
                    <a:pt x="579" y="230"/>
                    <a:pt x="608" y="230"/>
                    <a:pt x="637" y="238"/>
                  </a:cubicBezTo>
                  <a:cubicBezTo>
                    <a:pt x="649" y="242"/>
                    <a:pt x="666" y="234"/>
                    <a:pt x="678" y="250"/>
                  </a:cubicBezTo>
                  <a:cubicBezTo>
                    <a:pt x="684" y="257"/>
                    <a:pt x="691" y="261"/>
                    <a:pt x="698" y="261"/>
                  </a:cubicBezTo>
                  <a:cubicBezTo>
                    <a:pt x="703" y="261"/>
                    <a:pt x="709" y="258"/>
                    <a:pt x="715" y="250"/>
                  </a:cubicBezTo>
                  <a:cubicBezTo>
                    <a:pt x="717" y="245"/>
                    <a:pt x="718" y="243"/>
                    <a:pt x="720" y="243"/>
                  </a:cubicBezTo>
                  <a:cubicBezTo>
                    <a:pt x="723" y="243"/>
                    <a:pt x="727" y="246"/>
                    <a:pt x="731" y="246"/>
                  </a:cubicBezTo>
                  <a:lnTo>
                    <a:pt x="768" y="246"/>
                  </a:lnTo>
                  <a:cubicBezTo>
                    <a:pt x="771" y="245"/>
                    <a:pt x="775" y="245"/>
                    <a:pt x="778" y="245"/>
                  </a:cubicBezTo>
                  <a:cubicBezTo>
                    <a:pt x="804" y="245"/>
                    <a:pt x="834" y="260"/>
                    <a:pt x="863" y="307"/>
                  </a:cubicBezTo>
                  <a:cubicBezTo>
                    <a:pt x="867" y="307"/>
                    <a:pt x="871" y="303"/>
                    <a:pt x="875" y="299"/>
                  </a:cubicBezTo>
                  <a:lnTo>
                    <a:pt x="875" y="4"/>
                  </a:lnTo>
                  <a:cubicBezTo>
                    <a:pt x="873" y="2"/>
                    <a:pt x="870" y="1"/>
                    <a:pt x="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92" name="Google Shape;592;p59"/>
            <p:cNvSpPr/>
            <p:nvPr/>
          </p:nvSpPr>
          <p:spPr>
            <a:xfrm>
              <a:off x="4824350" y="5341500"/>
              <a:ext cx="11200" cy="6850"/>
            </a:xfrm>
            <a:custGeom>
              <a:avLst/>
              <a:gdLst/>
              <a:ahLst/>
              <a:cxnLst/>
              <a:rect l="l" t="t" r="r" b="b"/>
              <a:pathLst>
                <a:path w="448" h="274" extrusionOk="0">
                  <a:moveTo>
                    <a:pt x="421" y="0"/>
                  </a:moveTo>
                  <a:cubicBezTo>
                    <a:pt x="410" y="0"/>
                    <a:pt x="398" y="8"/>
                    <a:pt x="385" y="8"/>
                  </a:cubicBezTo>
                  <a:cubicBezTo>
                    <a:pt x="383" y="8"/>
                    <a:pt x="380" y="7"/>
                    <a:pt x="378" y="7"/>
                  </a:cubicBezTo>
                  <a:cubicBezTo>
                    <a:pt x="375" y="6"/>
                    <a:pt x="373" y="5"/>
                    <a:pt x="370" y="5"/>
                  </a:cubicBezTo>
                  <a:cubicBezTo>
                    <a:pt x="358" y="5"/>
                    <a:pt x="346" y="16"/>
                    <a:pt x="333" y="16"/>
                  </a:cubicBezTo>
                  <a:cubicBezTo>
                    <a:pt x="332" y="16"/>
                    <a:pt x="330" y="15"/>
                    <a:pt x="329" y="15"/>
                  </a:cubicBezTo>
                  <a:cubicBezTo>
                    <a:pt x="325" y="14"/>
                    <a:pt x="322" y="14"/>
                    <a:pt x="318" y="14"/>
                  </a:cubicBezTo>
                  <a:cubicBezTo>
                    <a:pt x="294" y="14"/>
                    <a:pt x="272" y="36"/>
                    <a:pt x="247" y="36"/>
                  </a:cubicBezTo>
                  <a:cubicBezTo>
                    <a:pt x="239" y="36"/>
                    <a:pt x="226" y="27"/>
                    <a:pt x="214" y="27"/>
                  </a:cubicBezTo>
                  <a:cubicBezTo>
                    <a:pt x="185" y="36"/>
                    <a:pt x="157" y="52"/>
                    <a:pt x="140" y="81"/>
                  </a:cubicBezTo>
                  <a:cubicBezTo>
                    <a:pt x="139" y="82"/>
                    <a:pt x="138" y="82"/>
                    <a:pt x="137" y="82"/>
                  </a:cubicBezTo>
                  <a:cubicBezTo>
                    <a:pt x="133" y="82"/>
                    <a:pt x="127" y="77"/>
                    <a:pt x="124" y="77"/>
                  </a:cubicBezTo>
                  <a:cubicBezTo>
                    <a:pt x="103" y="60"/>
                    <a:pt x="74" y="48"/>
                    <a:pt x="50" y="40"/>
                  </a:cubicBezTo>
                  <a:cubicBezTo>
                    <a:pt x="49" y="39"/>
                    <a:pt x="48" y="39"/>
                    <a:pt x="47" y="39"/>
                  </a:cubicBezTo>
                  <a:cubicBezTo>
                    <a:pt x="35" y="39"/>
                    <a:pt x="20" y="60"/>
                    <a:pt x="13" y="60"/>
                  </a:cubicBezTo>
                  <a:cubicBezTo>
                    <a:pt x="13" y="60"/>
                    <a:pt x="12" y="60"/>
                    <a:pt x="12" y="60"/>
                  </a:cubicBezTo>
                  <a:cubicBezTo>
                    <a:pt x="4" y="60"/>
                    <a:pt x="1" y="99"/>
                    <a:pt x="1" y="126"/>
                  </a:cubicBezTo>
                  <a:cubicBezTo>
                    <a:pt x="1" y="163"/>
                    <a:pt x="7" y="180"/>
                    <a:pt x="15" y="180"/>
                  </a:cubicBezTo>
                  <a:cubicBezTo>
                    <a:pt x="15" y="180"/>
                    <a:pt x="16" y="180"/>
                    <a:pt x="17" y="179"/>
                  </a:cubicBezTo>
                  <a:cubicBezTo>
                    <a:pt x="29" y="173"/>
                    <a:pt x="41" y="169"/>
                    <a:pt x="53" y="169"/>
                  </a:cubicBezTo>
                  <a:cubicBezTo>
                    <a:pt x="71" y="169"/>
                    <a:pt x="88" y="177"/>
                    <a:pt x="103" y="192"/>
                  </a:cubicBezTo>
                  <a:cubicBezTo>
                    <a:pt x="105" y="193"/>
                    <a:pt x="108" y="194"/>
                    <a:pt x="110" y="194"/>
                  </a:cubicBezTo>
                  <a:cubicBezTo>
                    <a:pt x="117" y="194"/>
                    <a:pt x="123" y="190"/>
                    <a:pt x="130" y="190"/>
                  </a:cubicBezTo>
                  <a:cubicBezTo>
                    <a:pt x="135" y="190"/>
                    <a:pt x="140" y="192"/>
                    <a:pt x="144" y="200"/>
                  </a:cubicBezTo>
                  <a:cubicBezTo>
                    <a:pt x="149" y="207"/>
                    <a:pt x="154" y="210"/>
                    <a:pt x="159" y="210"/>
                  </a:cubicBezTo>
                  <a:cubicBezTo>
                    <a:pt x="170" y="210"/>
                    <a:pt x="181" y="194"/>
                    <a:pt x="189" y="192"/>
                  </a:cubicBezTo>
                  <a:cubicBezTo>
                    <a:pt x="202" y="183"/>
                    <a:pt x="210" y="179"/>
                    <a:pt x="222" y="179"/>
                  </a:cubicBezTo>
                  <a:cubicBezTo>
                    <a:pt x="263" y="179"/>
                    <a:pt x="300" y="187"/>
                    <a:pt x="341" y="204"/>
                  </a:cubicBezTo>
                  <a:cubicBezTo>
                    <a:pt x="349" y="208"/>
                    <a:pt x="362" y="237"/>
                    <a:pt x="374" y="245"/>
                  </a:cubicBezTo>
                  <a:cubicBezTo>
                    <a:pt x="382" y="253"/>
                    <a:pt x="390" y="249"/>
                    <a:pt x="403" y="261"/>
                  </a:cubicBezTo>
                  <a:cubicBezTo>
                    <a:pt x="405" y="263"/>
                    <a:pt x="407" y="264"/>
                    <a:pt x="409" y="264"/>
                  </a:cubicBezTo>
                  <a:cubicBezTo>
                    <a:pt x="416" y="264"/>
                    <a:pt x="425" y="253"/>
                    <a:pt x="433" y="253"/>
                  </a:cubicBezTo>
                  <a:cubicBezTo>
                    <a:pt x="437" y="253"/>
                    <a:pt x="441" y="255"/>
                    <a:pt x="444" y="261"/>
                  </a:cubicBezTo>
                  <a:cubicBezTo>
                    <a:pt x="444" y="265"/>
                    <a:pt x="448" y="270"/>
                    <a:pt x="448" y="274"/>
                  </a:cubicBezTo>
                  <a:lnTo>
                    <a:pt x="448" y="7"/>
                  </a:lnTo>
                  <a:cubicBezTo>
                    <a:pt x="447" y="8"/>
                    <a:pt x="446" y="8"/>
                    <a:pt x="445" y="8"/>
                  </a:cubicBezTo>
                  <a:cubicBezTo>
                    <a:pt x="441" y="8"/>
                    <a:pt x="435" y="3"/>
                    <a:pt x="431" y="3"/>
                  </a:cubicBezTo>
                  <a:cubicBezTo>
                    <a:pt x="428" y="1"/>
                    <a:pt x="425" y="0"/>
                    <a:pt x="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93" name="Google Shape;593;p59"/>
            <p:cNvSpPr/>
            <p:nvPr/>
          </p:nvSpPr>
          <p:spPr>
            <a:xfrm>
              <a:off x="4821800" y="5368025"/>
              <a:ext cx="13750" cy="6275"/>
            </a:xfrm>
            <a:custGeom>
              <a:avLst/>
              <a:gdLst/>
              <a:ahLst/>
              <a:cxnLst/>
              <a:rect l="l" t="t" r="r" b="b"/>
              <a:pathLst>
                <a:path w="550" h="251" extrusionOk="0">
                  <a:moveTo>
                    <a:pt x="550" y="0"/>
                  </a:moveTo>
                  <a:cubicBezTo>
                    <a:pt x="547" y="2"/>
                    <a:pt x="544" y="3"/>
                    <a:pt x="541" y="3"/>
                  </a:cubicBezTo>
                  <a:cubicBezTo>
                    <a:pt x="536" y="3"/>
                    <a:pt x="531" y="1"/>
                    <a:pt x="526" y="1"/>
                  </a:cubicBezTo>
                  <a:cubicBezTo>
                    <a:pt x="520" y="1"/>
                    <a:pt x="515" y="3"/>
                    <a:pt x="509" y="9"/>
                  </a:cubicBezTo>
                  <a:cubicBezTo>
                    <a:pt x="505" y="13"/>
                    <a:pt x="502" y="15"/>
                    <a:pt x="498" y="15"/>
                  </a:cubicBezTo>
                  <a:cubicBezTo>
                    <a:pt x="489" y="15"/>
                    <a:pt x="481" y="5"/>
                    <a:pt x="472" y="5"/>
                  </a:cubicBezTo>
                  <a:cubicBezTo>
                    <a:pt x="467" y="3"/>
                    <a:pt x="462" y="2"/>
                    <a:pt x="457" y="2"/>
                  </a:cubicBezTo>
                  <a:cubicBezTo>
                    <a:pt x="450" y="2"/>
                    <a:pt x="444" y="4"/>
                    <a:pt x="439" y="9"/>
                  </a:cubicBezTo>
                  <a:cubicBezTo>
                    <a:pt x="413" y="25"/>
                    <a:pt x="390" y="41"/>
                    <a:pt x="365" y="41"/>
                  </a:cubicBezTo>
                  <a:cubicBezTo>
                    <a:pt x="358" y="41"/>
                    <a:pt x="352" y="40"/>
                    <a:pt x="345" y="37"/>
                  </a:cubicBezTo>
                  <a:cubicBezTo>
                    <a:pt x="341" y="37"/>
                    <a:pt x="336" y="41"/>
                    <a:pt x="336" y="46"/>
                  </a:cubicBezTo>
                  <a:cubicBezTo>
                    <a:pt x="330" y="52"/>
                    <a:pt x="324" y="54"/>
                    <a:pt x="318" y="54"/>
                  </a:cubicBezTo>
                  <a:cubicBezTo>
                    <a:pt x="308" y="54"/>
                    <a:pt x="299" y="48"/>
                    <a:pt x="291" y="46"/>
                  </a:cubicBezTo>
                  <a:cubicBezTo>
                    <a:pt x="280" y="42"/>
                    <a:pt x="269" y="41"/>
                    <a:pt x="259" y="41"/>
                  </a:cubicBezTo>
                  <a:cubicBezTo>
                    <a:pt x="241" y="41"/>
                    <a:pt x="225" y="45"/>
                    <a:pt x="209" y="50"/>
                  </a:cubicBezTo>
                  <a:cubicBezTo>
                    <a:pt x="198" y="50"/>
                    <a:pt x="186" y="60"/>
                    <a:pt x="171" y="60"/>
                  </a:cubicBezTo>
                  <a:cubicBezTo>
                    <a:pt x="165" y="60"/>
                    <a:pt x="159" y="58"/>
                    <a:pt x="152" y="54"/>
                  </a:cubicBezTo>
                  <a:cubicBezTo>
                    <a:pt x="137" y="46"/>
                    <a:pt x="122" y="45"/>
                    <a:pt x="108" y="45"/>
                  </a:cubicBezTo>
                  <a:cubicBezTo>
                    <a:pt x="98" y="45"/>
                    <a:pt x="88" y="46"/>
                    <a:pt x="78" y="46"/>
                  </a:cubicBezTo>
                  <a:cubicBezTo>
                    <a:pt x="76" y="46"/>
                    <a:pt x="74" y="45"/>
                    <a:pt x="72" y="45"/>
                  </a:cubicBezTo>
                  <a:cubicBezTo>
                    <a:pt x="70" y="45"/>
                    <a:pt x="68" y="46"/>
                    <a:pt x="66" y="50"/>
                  </a:cubicBezTo>
                  <a:cubicBezTo>
                    <a:pt x="60" y="62"/>
                    <a:pt x="53" y="68"/>
                    <a:pt x="46" y="68"/>
                  </a:cubicBezTo>
                  <a:cubicBezTo>
                    <a:pt x="39" y="68"/>
                    <a:pt x="31" y="60"/>
                    <a:pt x="25" y="46"/>
                  </a:cubicBezTo>
                  <a:cubicBezTo>
                    <a:pt x="25" y="41"/>
                    <a:pt x="21" y="41"/>
                    <a:pt x="21" y="41"/>
                  </a:cubicBezTo>
                  <a:cubicBezTo>
                    <a:pt x="8" y="46"/>
                    <a:pt x="0" y="58"/>
                    <a:pt x="0" y="95"/>
                  </a:cubicBezTo>
                  <a:cubicBezTo>
                    <a:pt x="0" y="130"/>
                    <a:pt x="6" y="163"/>
                    <a:pt x="13" y="163"/>
                  </a:cubicBezTo>
                  <a:cubicBezTo>
                    <a:pt x="14" y="163"/>
                    <a:pt x="15" y="162"/>
                    <a:pt x="16" y="160"/>
                  </a:cubicBezTo>
                  <a:cubicBezTo>
                    <a:pt x="25" y="151"/>
                    <a:pt x="32" y="145"/>
                    <a:pt x="39" y="145"/>
                  </a:cubicBezTo>
                  <a:cubicBezTo>
                    <a:pt x="50" y="145"/>
                    <a:pt x="60" y="158"/>
                    <a:pt x="70" y="185"/>
                  </a:cubicBezTo>
                  <a:cubicBezTo>
                    <a:pt x="87" y="190"/>
                    <a:pt x="104" y="207"/>
                    <a:pt x="123" y="207"/>
                  </a:cubicBezTo>
                  <a:cubicBezTo>
                    <a:pt x="135" y="207"/>
                    <a:pt x="147" y="200"/>
                    <a:pt x="160" y="177"/>
                  </a:cubicBezTo>
                  <a:cubicBezTo>
                    <a:pt x="163" y="172"/>
                    <a:pt x="165" y="168"/>
                    <a:pt x="168" y="168"/>
                  </a:cubicBezTo>
                  <a:cubicBezTo>
                    <a:pt x="169" y="168"/>
                    <a:pt x="171" y="170"/>
                    <a:pt x="172" y="173"/>
                  </a:cubicBezTo>
                  <a:cubicBezTo>
                    <a:pt x="185" y="210"/>
                    <a:pt x="197" y="201"/>
                    <a:pt x="218" y="206"/>
                  </a:cubicBezTo>
                  <a:cubicBezTo>
                    <a:pt x="230" y="206"/>
                    <a:pt x="243" y="218"/>
                    <a:pt x="255" y="218"/>
                  </a:cubicBezTo>
                  <a:cubicBezTo>
                    <a:pt x="259" y="218"/>
                    <a:pt x="263" y="217"/>
                    <a:pt x="267" y="214"/>
                  </a:cubicBezTo>
                  <a:cubicBezTo>
                    <a:pt x="271" y="211"/>
                    <a:pt x="275" y="209"/>
                    <a:pt x="280" y="209"/>
                  </a:cubicBezTo>
                  <a:cubicBezTo>
                    <a:pt x="293" y="209"/>
                    <a:pt x="308" y="222"/>
                    <a:pt x="320" y="247"/>
                  </a:cubicBezTo>
                  <a:cubicBezTo>
                    <a:pt x="320" y="247"/>
                    <a:pt x="322" y="250"/>
                    <a:pt x="323" y="250"/>
                  </a:cubicBezTo>
                  <a:cubicBezTo>
                    <a:pt x="324" y="250"/>
                    <a:pt x="324" y="249"/>
                    <a:pt x="324" y="247"/>
                  </a:cubicBezTo>
                  <a:cubicBezTo>
                    <a:pt x="331" y="230"/>
                    <a:pt x="338" y="226"/>
                    <a:pt x="345" y="226"/>
                  </a:cubicBezTo>
                  <a:cubicBezTo>
                    <a:pt x="355" y="226"/>
                    <a:pt x="366" y="235"/>
                    <a:pt x="376" y="235"/>
                  </a:cubicBezTo>
                  <a:cubicBezTo>
                    <a:pt x="381" y="235"/>
                    <a:pt x="385" y="232"/>
                    <a:pt x="390" y="226"/>
                  </a:cubicBezTo>
                  <a:cubicBezTo>
                    <a:pt x="391" y="224"/>
                    <a:pt x="392" y="223"/>
                    <a:pt x="393" y="223"/>
                  </a:cubicBezTo>
                  <a:cubicBezTo>
                    <a:pt x="396" y="223"/>
                    <a:pt x="399" y="230"/>
                    <a:pt x="402" y="230"/>
                  </a:cubicBezTo>
                  <a:cubicBezTo>
                    <a:pt x="427" y="234"/>
                    <a:pt x="447" y="234"/>
                    <a:pt x="472" y="238"/>
                  </a:cubicBezTo>
                  <a:cubicBezTo>
                    <a:pt x="476" y="239"/>
                    <a:pt x="479" y="239"/>
                    <a:pt x="483" y="239"/>
                  </a:cubicBezTo>
                  <a:cubicBezTo>
                    <a:pt x="498" y="239"/>
                    <a:pt x="514" y="236"/>
                    <a:pt x="530" y="236"/>
                  </a:cubicBezTo>
                  <a:cubicBezTo>
                    <a:pt x="537" y="236"/>
                    <a:pt x="543" y="236"/>
                    <a:pt x="550" y="238"/>
                  </a:cubicBezTo>
                  <a:lnTo>
                    <a:pt x="5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94" name="Google Shape;594;p59"/>
            <p:cNvSpPr/>
            <p:nvPr/>
          </p:nvSpPr>
          <p:spPr>
            <a:xfrm>
              <a:off x="4835625" y="5368100"/>
              <a:ext cx="750" cy="6100"/>
            </a:xfrm>
            <a:custGeom>
              <a:avLst/>
              <a:gdLst/>
              <a:ahLst/>
              <a:cxnLst/>
              <a:rect l="l" t="t" r="r" b="b"/>
              <a:pathLst>
                <a:path w="30" h="244" extrusionOk="0">
                  <a:moveTo>
                    <a:pt x="5" y="0"/>
                  </a:moveTo>
                  <a:cubicBezTo>
                    <a:pt x="4" y="0"/>
                    <a:pt x="2" y="1"/>
                    <a:pt x="1" y="2"/>
                  </a:cubicBezTo>
                  <a:lnTo>
                    <a:pt x="1" y="240"/>
                  </a:lnTo>
                  <a:cubicBezTo>
                    <a:pt x="1" y="244"/>
                    <a:pt x="5" y="244"/>
                    <a:pt x="5" y="244"/>
                  </a:cubicBezTo>
                  <a:cubicBezTo>
                    <a:pt x="21" y="240"/>
                    <a:pt x="30" y="203"/>
                    <a:pt x="30" y="137"/>
                  </a:cubicBezTo>
                  <a:cubicBezTo>
                    <a:pt x="30" y="40"/>
                    <a:pt x="19" y="0"/>
                    <a:pt x="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95" name="Google Shape;595;p59"/>
            <p:cNvSpPr/>
            <p:nvPr/>
          </p:nvSpPr>
          <p:spPr>
            <a:xfrm>
              <a:off x="4835625" y="5380850"/>
              <a:ext cx="750" cy="6900"/>
            </a:xfrm>
            <a:custGeom>
              <a:avLst/>
              <a:gdLst/>
              <a:ahLst/>
              <a:cxnLst/>
              <a:rect l="l" t="t" r="r" b="b"/>
              <a:pathLst>
                <a:path w="30" h="276" extrusionOk="0">
                  <a:moveTo>
                    <a:pt x="2" y="0"/>
                  </a:moveTo>
                  <a:cubicBezTo>
                    <a:pt x="2" y="0"/>
                    <a:pt x="1" y="0"/>
                    <a:pt x="1" y="0"/>
                  </a:cubicBezTo>
                  <a:lnTo>
                    <a:pt x="1" y="275"/>
                  </a:lnTo>
                  <a:lnTo>
                    <a:pt x="5" y="275"/>
                  </a:lnTo>
                  <a:cubicBezTo>
                    <a:pt x="6" y="275"/>
                    <a:pt x="6" y="276"/>
                    <a:pt x="7" y="276"/>
                  </a:cubicBezTo>
                  <a:cubicBezTo>
                    <a:pt x="18" y="276"/>
                    <a:pt x="30" y="231"/>
                    <a:pt x="30" y="156"/>
                  </a:cubicBezTo>
                  <a:cubicBezTo>
                    <a:pt x="30" y="72"/>
                    <a:pt x="18" y="0"/>
                    <a:pt x="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96" name="Google Shape;596;p59"/>
            <p:cNvSpPr/>
            <p:nvPr/>
          </p:nvSpPr>
          <p:spPr>
            <a:xfrm>
              <a:off x="4835625" y="5341875"/>
              <a:ext cx="850" cy="6750"/>
            </a:xfrm>
            <a:custGeom>
              <a:avLst/>
              <a:gdLst/>
              <a:ahLst/>
              <a:cxnLst/>
              <a:rect l="l" t="t" r="r" b="b"/>
              <a:pathLst>
                <a:path w="34" h="270" extrusionOk="0">
                  <a:moveTo>
                    <a:pt x="1" y="0"/>
                  </a:moveTo>
                  <a:lnTo>
                    <a:pt x="1" y="263"/>
                  </a:lnTo>
                  <a:cubicBezTo>
                    <a:pt x="3" y="267"/>
                    <a:pt x="6" y="270"/>
                    <a:pt x="8" y="270"/>
                  </a:cubicBezTo>
                  <a:cubicBezTo>
                    <a:pt x="14" y="270"/>
                    <a:pt x="20" y="255"/>
                    <a:pt x="26" y="226"/>
                  </a:cubicBezTo>
                  <a:cubicBezTo>
                    <a:pt x="34" y="177"/>
                    <a:pt x="34" y="123"/>
                    <a:pt x="26" y="74"/>
                  </a:cubicBezTo>
                  <a:cubicBezTo>
                    <a:pt x="17" y="33"/>
                    <a:pt x="9"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97" name="Google Shape;597;p59"/>
            <p:cNvSpPr/>
            <p:nvPr/>
          </p:nvSpPr>
          <p:spPr>
            <a:xfrm>
              <a:off x="4835625" y="5328950"/>
              <a:ext cx="850" cy="6175"/>
            </a:xfrm>
            <a:custGeom>
              <a:avLst/>
              <a:gdLst/>
              <a:ahLst/>
              <a:cxnLst/>
              <a:rect l="l" t="t" r="r" b="b"/>
              <a:pathLst>
                <a:path w="34" h="247" extrusionOk="0">
                  <a:moveTo>
                    <a:pt x="1" y="0"/>
                  </a:moveTo>
                  <a:lnTo>
                    <a:pt x="1" y="246"/>
                  </a:lnTo>
                  <a:cubicBezTo>
                    <a:pt x="13" y="242"/>
                    <a:pt x="21" y="213"/>
                    <a:pt x="30" y="177"/>
                  </a:cubicBezTo>
                  <a:cubicBezTo>
                    <a:pt x="34" y="140"/>
                    <a:pt x="34" y="99"/>
                    <a:pt x="30" y="62"/>
                  </a:cubicBezTo>
                  <a:cubicBezTo>
                    <a:pt x="21" y="4"/>
                    <a:pt x="13"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98" name="Google Shape;598;p59"/>
            <p:cNvSpPr/>
            <p:nvPr/>
          </p:nvSpPr>
          <p:spPr>
            <a:xfrm>
              <a:off x="4835625" y="5354900"/>
              <a:ext cx="850" cy="5975"/>
            </a:xfrm>
            <a:custGeom>
              <a:avLst/>
              <a:gdLst/>
              <a:ahLst/>
              <a:cxnLst/>
              <a:rect l="l" t="t" r="r" b="b"/>
              <a:pathLst>
                <a:path w="34" h="239" extrusionOk="0">
                  <a:moveTo>
                    <a:pt x="13" y="0"/>
                  </a:moveTo>
                  <a:lnTo>
                    <a:pt x="1" y="4"/>
                  </a:lnTo>
                  <a:lnTo>
                    <a:pt x="1" y="238"/>
                  </a:lnTo>
                  <a:cubicBezTo>
                    <a:pt x="2" y="238"/>
                    <a:pt x="2" y="238"/>
                    <a:pt x="3" y="238"/>
                  </a:cubicBezTo>
                  <a:cubicBezTo>
                    <a:pt x="22" y="238"/>
                    <a:pt x="34" y="181"/>
                    <a:pt x="30" y="82"/>
                  </a:cubicBezTo>
                  <a:cubicBezTo>
                    <a:pt x="30" y="54"/>
                    <a:pt x="21" y="29"/>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99" name="Google Shape;599;p59"/>
            <p:cNvSpPr/>
            <p:nvPr/>
          </p:nvSpPr>
          <p:spPr>
            <a:xfrm>
              <a:off x="4835625" y="5433050"/>
              <a:ext cx="850" cy="7000"/>
            </a:xfrm>
            <a:custGeom>
              <a:avLst/>
              <a:gdLst/>
              <a:ahLst/>
              <a:cxnLst/>
              <a:rect l="l" t="t" r="r" b="b"/>
              <a:pathLst>
                <a:path w="34" h="280" extrusionOk="0">
                  <a:moveTo>
                    <a:pt x="1" y="1"/>
                  </a:moveTo>
                  <a:lnTo>
                    <a:pt x="1" y="280"/>
                  </a:lnTo>
                  <a:cubicBezTo>
                    <a:pt x="17" y="280"/>
                    <a:pt x="30" y="264"/>
                    <a:pt x="30" y="210"/>
                  </a:cubicBezTo>
                  <a:cubicBezTo>
                    <a:pt x="34" y="149"/>
                    <a:pt x="30" y="87"/>
                    <a:pt x="13" y="30"/>
                  </a:cubicBezTo>
                  <a:cubicBezTo>
                    <a:pt x="13" y="17"/>
                    <a:pt x="5" y="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00" name="Google Shape;600;p59"/>
            <p:cNvSpPr/>
            <p:nvPr/>
          </p:nvSpPr>
          <p:spPr>
            <a:xfrm>
              <a:off x="4835525" y="5446100"/>
              <a:ext cx="950" cy="7200"/>
            </a:xfrm>
            <a:custGeom>
              <a:avLst/>
              <a:gdLst/>
              <a:ahLst/>
              <a:cxnLst/>
              <a:rect l="l" t="t" r="r" b="b"/>
              <a:pathLst>
                <a:path w="38" h="288" extrusionOk="0">
                  <a:moveTo>
                    <a:pt x="1" y="0"/>
                  </a:moveTo>
                  <a:lnTo>
                    <a:pt x="1" y="287"/>
                  </a:lnTo>
                  <a:cubicBezTo>
                    <a:pt x="17" y="279"/>
                    <a:pt x="34" y="263"/>
                    <a:pt x="34" y="222"/>
                  </a:cubicBezTo>
                  <a:cubicBezTo>
                    <a:pt x="38" y="107"/>
                    <a:pt x="34" y="2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01" name="Google Shape;601;p59"/>
            <p:cNvSpPr/>
            <p:nvPr/>
          </p:nvSpPr>
          <p:spPr>
            <a:xfrm>
              <a:off x="4835625" y="5458800"/>
              <a:ext cx="950" cy="7425"/>
            </a:xfrm>
            <a:custGeom>
              <a:avLst/>
              <a:gdLst/>
              <a:ahLst/>
              <a:cxnLst/>
              <a:rect l="l" t="t" r="r" b="b"/>
              <a:pathLst>
                <a:path w="38" h="297" extrusionOk="0">
                  <a:moveTo>
                    <a:pt x="1" y="1"/>
                  </a:moveTo>
                  <a:lnTo>
                    <a:pt x="1" y="296"/>
                  </a:lnTo>
                  <a:cubicBezTo>
                    <a:pt x="30" y="251"/>
                    <a:pt x="38" y="194"/>
                    <a:pt x="30" y="140"/>
                  </a:cubicBezTo>
                  <a:cubicBezTo>
                    <a:pt x="21" y="54"/>
                    <a:pt x="13" y="1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02" name="Google Shape;602;p59"/>
            <p:cNvSpPr/>
            <p:nvPr/>
          </p:nvSpPr>
          <p:spPr>
            <a:xfrm>
              <a:off x="4835625" y="5407200"/>
              <a:ext cx="750" cy="6400"/>
            </a:xfrm>
            <a:custGeom>
              <a:avLst/>
              <a:gdLst/>
              <a:ahLst/>
              <a:cxnLst/>
              <a:rect l="l" t="t" r="r" b="b"/>
              <a:pathLst>
                <a:path w="30" h="256" extrusionOk="0">
                  <a:moveTo>
                    <a:pt x="1" y="1"/>
                  </a:moveTo>
                  <a:lnTo>
                    <a:pt x="1" y="255"/>
                  </a:lnTo>
                  <a:cubicBezTo>
                    <a:pt x="5" y="251"/>
                    <a:pt x="13" y="247"/>
                    <a:pt x="21" y="227"/>
                  </a:cubicBezTo>
                  <a:cubicBezTo>
                    <a:pt x="30" y="181"/>
                    <a:pt x="30" y="132"/>
                    <a:pt x="30" y="87"/>
                  </a:cubicBezTo>
                  <a:cubicBezTo>
                    <a:pt x="26" y="34"/>
                    <a:pt x="17" y="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03" name="Google Shape;603;p59"/>
            <p:cNvSpPr/>
            <p:nvPr/>
          </p:nvSpPr>
          <p:spPr>
            <a:xfrm>
              <a:off x="4835525" y="5393975"/>
              <a:ext cx="950" cy="6825"/>
            </a:xfrm>
            <a:custGeom>
              <a:avLst/>
              <a:gdLst/>
              <a:ahLst/>
              <a:cxnLst/>
              <a:rect l="l" t="t" r="r" b="b"/>
              <a:pathLst>
                <a:path w="38" h="273" extrusionOk="0">
                  <a:moveTo>
                    <a:pt x="1" y="1"/>
                  </a:moveTo>
                  <a:lnTo>
                    <a:pt x="1" y="271"/>
                  </a:lnTo>
                  <a:lnTo>
                    <a:pt x="5" y="271"/>
                  </a:lnTo>
                  <a:cubicBezTo>
                    <a:pt x="6" y="272"/>
                    <a:pt x="8" y="272"/>
                    <a:pt x="9" y="272"/>
                  </a:cubicBezTo>
                  <a:cubicBezTo>
                    <a:pt x="27" y="272"/>
                    <a:pt x="38" y="223"/>
                    <a:pt x="34" y="128"/>
                  </a:cubicBezTo>
                  <a:cubicBezTo>
                    <a:pt x="25" y="42"/>
                    <a:pt x="21" y="1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04" name="Google Shape;604;p59"/>
            <p:cNvSpPr/>
            <p:nvPr/>
          </p:nvSpPr>
          <p:spPr>
            <a:xfrm>
              <a:off x="4835625" y="5420950"/>
              <a:ext cx="750" cy="6075"/>
            </a:xfrm>
            <a:custGeom>
              <a:avLst/>
              <a:gdLst/>
              <a:ahLst/>
              <a:cxnLst/>
              <a:rect l="l" t="t" r="r" b="b"/>
              <a:pathLst>
                <a:path w="30" h="243" extrusionOk="0">
                  <a:moveTo>
                    <a:pt x="1" y="1"/>
                  </a:moveTo>
                  <a:lnTo>
                    <a:pt x="1" y="243"/>
                  </a:lnTo>
                  <a:cubicBezTo>
                    <a:pt x="30" y="231"/>
                    <a:pt x="30" y="157"/>
                    <a:pt x="30" y="124"/>
                  </a:cubicBezTo>
                  <a:cubicBezTo>
                    <a:pt x="30" y="62"/>
                    <a:pt x="26" y="13"/>
                    <a:pt x="13" y="9"/>
                  </a:cubicBezTo>
                  <a:cubicBezTo>
                    <a:pt x="9" y="5"/>
                    <a:pt x="5"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05" name="Google Shape;605;p59"/>
            <p:cNvSpPr/>
            <p:nvPr/>
          </p:nvSpPr>
          <p:spPr>
            <a:xfrm>
              <a:off x="3017475" y="4529075"/>
              <a:ext cx="850" cy="6100"/>
            </a:xfrm>
            <a:custGeom>
              <a:avLst/>
              <a:gdLst/>
              <a:ahLst/>
              <a:cxnLst/>
              <a:rect l="l" t="t" r="r" b="b"/>
              <a:pathLst>
                <a:path w="34" h="244" extrusionOk="0">
                  <a:moveTo>
                    <a:pt x="28" y="1"/>
                  </a:moveTo>
                  <a:cubicBezTo>
                    <a:pt x="12" y="1"/>
                    <a:pt x="4" y="37"/>
                    <a:pt x="1" y="137"/>
                  </a:cubicBezTo>
                  <a:cubicBezTo>
                    <a:pt x="1" y="203"/>
                    <a:pt x="9" y="236"/>
                    <a:pt x="25" y="244"/>
                  </a:cubicBezTo>
                  <a:cubicBezTo>
                    <a:pt x="25" y="244"/>
                    <a:pt x="29" y="244"/>
                    <a:pt x="34" y="240"/>
                  </a:cubicBezTo>
                  <a:lnTo>
                    <a:pt x="34" y="2"/>
                  </a:lnTo>
                  <a:cubicBezTo>
                    <a:pt x="32" y="1"/>
                    <a:pt x="30"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06" name="Google Shape;606;p59"/>
            <p:cNvSpPr/>
            <p:nvPr/>
          </p:nvSpPr>
          <p:spPr>
            <a:xfrm>
              <a:off x="3017475" y="4541825"/>
              <a:ext cx="850" cy="6825"/>
            </a:xfrm>
            <a:custGeom>
              <a:avLst/>
              <a:gdLst/>
              <a:ahLst/>
              <a:cxnLst/>
              <a:rect l="l" t="t" r="r" b="b"/>
              <a:pathLst>
                <a:path w="34" h="273" extrusionOk="0">
                  <a:moveTo>
                    <a:pt x="31" y="0"/>
                  </a:moveTo>
                  <a:cubicBezTo>
                    <a:pt x="12" y="0"/>
                    <a:pt x="1" y="71"/>
                    <a:pt x="1" y="153"/>
                  </a:cubicBezTo>
                  <a:cubicBezTo>
                    <a:pt x="1" y="225"/>
                    <a:pt x="11" y="272"/>
                    <a:pt x="26" y="272"/>
                  </a:cubicBezTo>
                  <a:cubicBezTo>
                    <a:pt x="27" y="272"/>
                    <a:pt x="28" y="272"/>
                    <a:pt x="29" y="271"/>
                  </a:cubicBezTo>
                  <a:lnTo>
                    <a:pt x="34" y="271"/>
                  </a:lnTo>
                  <a:lnTo>
                    <a:pt x="34" y="1"/>
                  </a:lnTo>
                  <a:cubicBezTo>
                    <a:pt x="33" y="0"/>
                    <a:pt x="32"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07" name="Google Shape;607;p59"/>
            <p:cNvSpPr/>
            <p:nvPr/>
          </p:nvSpPr>
          <p:spPr>
            <a:xfrm>
              <a:off x="3017375" y="4502750"/>
              <a:ext cx="850" cy="6850"/>
            </a:xfrm>
            <a:custGeom>
              <a:avLst/>
              <a:gdLst/>
              <a:ahLst/>
              <a:cxnLst/>
              <a:rect l="l" t="t" r="r" b="b"/>
              <a:pathLst>
                <a:path w="34" h="274" extrusionOk="0">
                  <a:moveTo>
                    <a:pt x="33" y="0"/>
                  </a:moveTo>
                  <a:cubicBezTo>
                    <a:pt x="29" y="0"/>
                    <a:pt x="17" y="37"/>
                    <a:pt x="13" y="78"/>
                  </a:cubicBezTo>
                  <a:cubicBezTo>
                    <a:pt x="1" y="128"/>
                    <a:pt x="1" y="181"/>
                    <a:pt x="13" y="230"/>
                  </a:cubicBezTo>
                  <a:cubicBezTo>
                    <a:pt x="16" y="257"/>
                    <a:pt x="21" y="273"/>
                    <a:pt x="27" y="273"/>
                  </a:cubicBezTo>
                  <a:cubicBezTo>
                    <a:pt x="29" y="273"/>
                    <a:pt x="31" y="271"/>
                    <a:pt x="33" y="267"/>
                  </a:cubicBezTo>
                  <a:lnTo>
                    <a:pt x="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08" name="Google Shape;608;p59"/>
            <p:cNvSpPr/>
            <p:nvPr/>
          </p:nvSpPr>
          <p:spPr>
            <a:xfrm>
              <a:off x="3017475" y="4489925"/>
              <a:ext cx="850" cy="6175"/>
            </a:xfrm>
            <a:custGeom>
              <a:avLst/>
              <a:gdLst/>
              <a:ahLst/>
              <a:cxnLst/>
              <a:rect l="l" t="t" r="r" b="b"/>
              <a:pathLst>
                <a:path w="34" h="247" extrusionOk="0">
                  <a:moveTo>
                    <a:pt x="34" y="0"/>
                  </a:moveTo>
                  <a:cubicBezTo>
                    <a:pt x="17" y="0"/>
                    <a:pt x="9" y="0"/>
                    <a:pt x="5" y="62"/>
                  </a:cubicBezTo>
                  <a:cubicBezTo>
                    <a:pt x="1" y="99"/>
                    <a:pt x="1" y="140"/>
                    <a:pt x="5" y="177"/>
                  </a:cubicBezTo>
                  <a:cubicBezTo>
                    <a:pt x="13" y="214"/>
                    <a:pt x="21" y="243"/>
                    <a:pt x="34" y="247"/>
                  </a:cubicBezTo>
                  <a:lnTo>
                    <a:pt x="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09" name="Google Shape;609;p59"/>
            <p:cNvSpPr/>
            <p:nvPr/>
          </p:nvSpPr>
          <p:spPr>
            <a:xfrm>
              <a:off x="3017400" y="4515875"/>
              <a:ext cx="825" cy="6000"/>
            </a:xfrm>
            <a:custGeom>
              <a:avLst/>
              <a:gdLst/>
              <a:ahLst/>
              <a:cxnLst/>
              <a:rect l="l" t="t" r="r" b="b"/>
              <a:pathLst>
                <a:path w="33" h="240" extrusionOk="0">
                  <a:moveTo>
                    <a:pt x="20" y="1"/>
                  </a:moveTo>
                  <a:cubicBezTo>
                    <a:pt x="12" y="29"/>
                    <a:pt x="8" y="54"/>
                    <a:pt x="8" y="83"/>
                  </a:cubicBezTo>
                  <a:cubicBezTo>
                    <a:pt x="0" y="179"/>
                    <a:pt x="11" y="239"/>
                    <a:pt x="29" y="239"/>
                  </a:cubicBezTo>
                  <a:cubicBezTo>
                    <a:pt x="30" y="239"/>
                    <a:pt x="31" y="239"/>
                    <a:pt x="32" y="239"/>
                  </a:cubicBezTo>
                  <a:lnTo>
                    <a:pt x="32" y="5"/>
                  </a:lnTo>
                  <a:lnTo>
                    <a:pt x="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10" name="Google Shape;610;p59"/>
            <p:cNvSpPr/>
            <p:nvPr/>
          </p:nvSpPr>
          <p:spPr>
            <a:xfrm>
              <a:off x="3017375" y="4594050"/>
              <a:ext cx="950" cy="7000"/>
            </a:xfrm>
            <a:custGeom>
              <a:avLst/>
              <a:gdLst/>
              <a:ahLst/>
              <a:cxnLst/>
              <a:rect l="l" t="t" r="r" b="b"/>
              <a:pathLst>
                <a:path w="38" h="280" extrusionOk="0">
                  <a:moveTo>
                    <a:pt x="38" y="0"/>
                  </a:moveTo>
                  <a:cubicBezTo>
                    <a:pt x="29" y="4"/>
                    <a:pt x="25" y="17"/>
                    <a:pt x="21" y="25"/>
                  </a:cubicBezTo>
                  <a:cubicBezTo>
                    <a:pt x="9" y="86"/>
                    <a:pt x="1" y="144"/>
                    <a:pt x="5" y="205"/>
                  </a:cubicBezTo>
                  <a:cubicBezTo>
                    <a:pt x="5" y="259"/>
                    <a:pt x="21" y="275"/>
                    <a:pt x="38" y="279"/>
                  </a:cubicBezTo>
                  <a:lnTo>
                    <a:pt x="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11" name="Google Shape;611;p59"/>
            <p:cNvSpPr/>
            <p:nvPr/>
          </p:nvSpPr>
          <p:spPr>
            <a:xfrm>
              <a:off x="3017475" y="4606975"/>
              <a:ext cx="850" cy="7200"/>
            </a:xfrm>
            <a:custGeom>
              <a:avLst/>
              <a:gdLst/>
              <a:ahLst/>
              <a:cxnLst/>
              <a:rect l="l" t="t" r="r" b="b"/>
              <a:pathLst>
                <a:path w="34" h="288" extrusionOk="0">
                  <a:moveTo>
                    <a:pt x="34" y="0"/>
                  </a:moveTo>
                  <a:cubicBezTo>
                    <a:pt x="5" y="29"/>
                    <a:pt x="1" y="107"/>
                    <a:pt x="1" y="222"/>
                  </a:cubicBezTo>
                  <a:cubicBezTo>
                    <a:pt x="1" y="267"/>
                    <a:pt x="17" y="283"/>
                    <a:pt x="34" y="287"/>
                  </a:cubicBezTo>
                  <a:lnTo>
                    <a:pt x="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12" name="Google Shape;612;p59"/>
            <p:cNvSpPr/>
            <p:nvPr/>
          </p:nvSpPr>
          <p:spPr>
            <a:xfrm>
              <a:off x="3017275" y="4619800"/>
              <a:ext cx="1050" cy="7400"/>
            </a:xfrm>
            <a:custGeom>
              <a:avLst/>
              <a:gdLst/>
              <a:ahLst/>
              <a:cxnLst/>
              <a:rect l="l" t="t" r="r" b="b"/>
              <a:pathLst>
                <a:path w="42" h="296" extrusionOk="0">
                  <a:moveTo>
                    <a:pt x="42" y="0"/>
                  </a:moveTo>
                  <a:cubicBezTo>
                    <a:pt x="25" y="12"/>
                    <a:pt x="17" y="54"/>
                    <a:pt x="13" y="140"/>
                  </a:cubicBezTo>
                  <a:cubicBezTo>
                    <a:pt x="1" y="193"/>
                    <a:pt x="9" y="250"/>
                    <a:pt x="42" y="296"/>
                  </a:cubicBezTo>
                  <a:lnTo>
                    <a:pt x="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13" name="Google Shape;613;p59"/>
            <p:cNvSpPr/>
            <p:nvPr/>
          </p:nvSpPr>
          <p:spPr>
            <a:xfrm>
              <a:off x="3017475" y="4568200"/>
              <a:ext cx="850" cy="6275"/>
            </a:xfrm>
            <a:custGeom>
              <a:avLst/>
              <a:gdLst/>
              <a:ahLst/>
              <a:cxnLst/>
              <a:rect l="l" t="t" r="r" b="b"/>
              <a:pathLst>
                <a:path w="34" h="251" extrusionOk="0">
                  <a:moveTo>
                    <a:pt x="29" y="0"/>
                  </a:moveTo>
                  <a:cubicBezTo>
                    <a:pt x="13" y="8"/>
                    <a:pt x="9" y="33"/>
                    <a:pt x="5" y="82"/>
                  </a:cubicBezTo>
                  <a:cubicBezTo>
                    <a:pt x="1" y="132"/>
                    <a:pt x="1" y="177"/>
                    <a:pt x="9" y="226"/>
                  </a:cubicBezTo>
                  <a:cubicBezTo>
                    <a:pt x="17" y="242"/>
                    <a:pt x="25" y="251"/>
                    <a:pt x="34" y="251"/>
                  </a:cubicBezTo>
                  <a:lnTo>
                    <a:pt x="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14" name="Google Shape;614;p59"/>
            <p:cNvSpPr/>
            <p:nvPr/>
          </p:nvSpPr>
          <p:spPr>
            <a:xfrm>
              <a:off x="3017400" y="4554950"/>
              <a:ext cx="925" cy="6750"/>
            </a:xfrm>
            <a:custGeom>
              <a:avLst/>
              <a:gdLst/>
              <a:ahLst/>
              <a:cxnLst/>
              <a:rect l="l" t="t" r="r" b="b"/>
              <a:pathLst>
                <a:path w="37" h="270" extrusionOk="0">
                  <a:moveTo>
                    <a:pt x="37" y="1"/>
                  </a:moveTo>
                  <a:cubicBezTo>
                    <a:pt x="20" y="13"/>
                    <a:pt x="12" y="42"/>
                    <a:pt x="8" y="128"/>
                  </a:cubicBezTo>
                  <a:cubicBezTo>
                    <a:pt x="0" y="220"/>
                    <a:pt x="10" y="269"/>
                    <a:pt x="27" y="269"/>
                  </a:cubicBezTo>
                  <a:cubicBezTo>
                    <a:pt x="28" y="269"/>
                    <a:pt x="30" y="269"/>
                    <a:pt x="32" y="268"/>
                  </a:cubicBezTo>
                  <a:lnTo>
                    <a:pt x="37" y="268"/>
                  </a:lnTo>
                  <a:lnTo>
                    <a:pt x="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15" name="Google Shape;615;p59"/>
            <p:cNvSpPr/>
            <p:nvPr/>
          </p:nvSpPr>
          <p:spPr>
            <a:xfrm>
              <a:off x="3017475" y="4581825"/>
              <a:ext cx="850" cy="6100"/>
            </a:xfrm>
            <a:custGeom>
              <a:avLst/>
              <a:gdLst/>
              <a:ahLst/>
              <a:cxnLst/>
              <a:rect l="l" t="t" r="r" b="b"/>
              <a:pathLst>
                <a:path w="34" h="244" extrusionOk="0">
                  <a:moveTo>
                    <a:pt x="34" y="1"/>
                  </a:moveTo>
                  <a:cubicBezTo>
                    <a:pt x="29" y="5"/>
                    <a:pt x="21" y="9"/>
                    <a:pt x="17" y="9"/>
                  </a:cubicBezTo>
                  <a:cubicBezTo>
                    <a:pt x="9" y="13"/>
                    <a:pt x="1" y="67"/>
                    <a:pt x="1" y="124"/>
                  </a:cubicBezTo>
                  <a:cubicBezTo>
                    <a:pt x="1" y="157"/>
                    <a:pt x="1" y="235"/>
                    <a:pt x="34" y="243"/>
                  </a:cubicBezTo>
                  <a:lnTo>
                    <a:pt x="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16" name="Google Shape;616;p59"/>
            <p:cNvSpPr/>
            <p:nvPr/>
          </p:nvSpPr>
          <p:spPr>
            <a:xfrm>
              <a:off x="3048150" y="4556525"/>
              <a:ext cx="4750" cy="3825"/>
            </a:xfrm>
            <a:custGeom>
              <a:avLst/>
              <a:gdLst/>
              <a:ahLst/>
              <a:cxnLst/>
              <a:rect l="l" t="t" r="r" b="b"/>
              <a:pathLst>
                <a:path w="190" h="153" extrusionOk="0">
                  <a:moveTo>
                    <a:pt x="149" y="1"/>
                  </a:moveTo>
                  <a:cubicBezTo>
                    <a:pt x="145" y="1"/>
                    <a:pt x="140" y="2"/>
                    <a:pt x="136" y="4"/>
                  </a:cubicBezTo>
                  <a:cubicBezTo>
                    <a:pt x="133" y="7"/>
                    <a:pt x="127" y="15"/>
                    <a:pt x="123" y="15"/>
                  </a:cubicBezTo>
                  <a:cubicBezTo>
                    <a:pt x="122" y="15"/>
                    <a:pt x="121" y="14"/>
                    <a:pt x="120" y="12"/>
                  </a:cubicBezTo>
                  <a:cubicBezTo>
                    <a:pt x="112" y="4"/>
                    <a:pt x="104" y="1"/>
                    <a:pt x="96" y="1"/>
                  </a:cubicBezTo>
                  <a:cubicBezTo>
                    <a:pt x="72" y="1"/>
                    <a:pt x="48" y="28"/>
                    <a:pt x="21" y="28"/>
                  </a:cubicBezTo>
                  <a:cubicBezTo>
                    <a:pt x="20" y="28"/>
                    <a:pt x="18" y="28"/>
                    <a:pt x="17" y="28"/>
                  </a:cubicBezTo>
                  <a:cubicBezTo>
                    <a:pt x="13" y="28"/>
                    <a:pt x="9" y="28"/>
                    <a:pt x="9" y="36"/>
                  </a:cubicBezTo>
                  <a:cubicBezTo>
                    <a:pt x="1" y="61"/>
                    <a:pt x="1" y="86"/>
                    <a:pt x="5" y="114"/>
                  </a:cubicBezTo>
                  <a:cubicBezTo>
                    <a:pt x="10" y="136"/>
                    <a:pt x="18" y="147"/>
                    <a:pt x="24" y="147"/>
                  </a:cubicBezTo>
                  <a:cubicBezTo>
                    <a:pt x="28" y="147"/>
                    <a:pt x="31" y="144"/>
                    <a:pt x="33" y="139"/>
                  </a:cubicBezTo>
                  <a:cubicBezTo>
                    <a:pt x="39" y="125"/>
                    <a:pt x="45" y="120"/>
                    <a:pt x="51" y="120"/>
                  </a:cubicBezTo>
                  <a:cubicBezTo>
                    <a:pt x="59" y="120"/>
                    <a:pt x="67" y="129"/>
                    <a:pt x="74" y="139"/>
                  </a:cubicBezTo>
                  <a:cubicBezTo>
                    <a:pt x="81" y="147"/>
                    <a:pt x="86" y="151"/>
                    <a:pt x="90" y="151"/>
                  </a:cubicBezTo>
                  <a:cubicBezTo>
                    <a:pt x="95" y="151"/>
                    <a:pt x="99" y="147"/>
                    <a:pt x="103" y="139"/>
                  </a:cubicBezTo>
                  <a:cubicBezTo>
                    <a:pt x="111" y="121"/>
                    <a:pt x="119" y="113"/>
                    <a:pt x="127" y="113"/>
                  </a:cubicBezTo>
                  <a:cubicBezTo>
                    <a:pt x="135" y="113"/>
                    <a:pt x="142" y="122"/>
                    <a:pt x="148" y="139"/>
                  </a:cubicBezTo>
                  <a:cubicBezTo>
                    <a:pt x="153" y="148"/>
                    <a:pt x="157" y="153"/>
                    <a:pt x="161" y="153"/>
                  </a:cubicBezTo>
                  <a:cubicBezTo>
                    <a:pt x="172" y="153"/>
                    <a:pt x="181" y="124"/>
                    <a:pt x="189" y="73"/>
                  </a:cubicBezTo>
                  <a:cubicBezTo>
                    <a:pt x="185" y="57"/>
                    <a:pt x="181" y="40"/>
                    <a:pt x="177" y="28"/>
                  </a:cubicBezTo>
                  <a:cubicBezTo>
                    <a:pt x="169" y="6"/>
                    <a:pt x="159" y="1"/>
                    <a:pt x="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17" name="Google Shape;617;p59"/>
            <p:cNvSpPr/>
            <p:nvPr/>
          </p:nvSpPr>
          <p:spPr>
            <a:xfrm>
              <a:off x="3040450" y="4556400"/>
              <a:ext cx="3100" cy="3900"/>
            </a:xfrm>
            <a:custGeom>
              <a:avLst/>
              <a:gdLst/>
              <a:ahLst/>
              <a:cxnLst/>
              <a:rect l="l" t="t" r="r" b="b"/>
              <a:pathLst>
                <a:path w="124" h="156" extrusionOk="0">
                  <a:moveTo>
                    <a:pt x="21" y="0"/>
                  </a:moveTo>
                  <a:cubicBezTo>
                    <a:pt x="13" y="0"/>
                    <a:pt x="5" y="9"/>
                    <a:pt x="5" y="50"/>
                  </a:cubicBezTo>
                  <a:cubicBezTo>
                    <a:pt x="1" y="70"/>
                    <a:pt x="5" y="95"/>
                    <a:pt x="17" y="111"/>
                  </a:cubicBezTo>
                  <a:cubicBezTo>
                    <a:pt x="21" y="121"/>
                    <a:pt x="27" y="134"/>
                    <a:pt x="31" y="134"/>
                  </a:cubicBezTo>
                  <a:cubicBezTo>
                    <a:pt x="32" y="134"/>
                    <a:pt x="33" y="133"/>
                    <a:pt x="34" y="132"/>
                  </a:cubicBezTo>
                  <a:cubicBezTo>
                    <a:pt x="38" y="126"/>
                    <a:pt x="41" y="123"/>
                    <a:pt x="45" y="123"/>
                  </a:cubicBezTo>
                  <a:cubicBezTo>
                    <a:pt x="56" y="123"/>
                    <a:pt x="65" y="146"/>
                    <a:pt x="75" y="152"/>
                  </a:cubicBezTo>
                  <a:cubicBezTo>
                    <a:pt x="79" y="155"/>
                    <a:pt x="83" y="156"/>
                    <a:pt x="87" y="156"/>
                  </a:cubicBezTo>
                  <a:cubicBezTo>
                    <a:pt x="96" y="156"/>
                    <a:pt x="106" y="151"/>
                    <a:pt x="112" y="148"/>
                  </a:cubicBezTo>
                  <a:cubicBezTo>
                    <a:pt x="120" y="144"/>
                    <a:pt x="124" y="107"/>
                    <a:pt x="124" y="70"/>
                  </a:cubicBezTo>
                  <a:cubicBezTo>
                    <a:pt x="124" y="33"/>
                    <a:pt x="120" y="21"/>
                    <a:pt x="112" y="13"/>
                  </a:cubicBezTo>
                  <a:lnTo>
                    <a:pt x="108" y="13"/>
                  </a:lnTo>
                  <a:lnTo>
                    <a:pt x="42" y="0"/>
                  </a:lnTo>
                  <a:lnTo>
                    <a:pt x="42" y="4"/>
                  </a:lnTo>
                  <a:cubicBezTo>
                    <a:pt x="34" y="4"/>
                    <a:pt x="26"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18" name="Google Shape;618;p59"/>
            <p:cNvSpPr/>
            <p:nvPr/>
          </p:nvSpPr>
          <p:spPr>
            <a:xfrm>
              <a:off x="3038825" y="4556575"/>
              <a:ext cx="1550" cy="2650"/>
            </a:xfrm>
            <a:custGeom>
              <a:avLst/>
              <a:gdLst/>
              <a:ahLst/>
              <a:cxnLst/>
              <a:rect l="l" t="t" r="r" b="b"/>
              <a:pathLst>
                <a:path w="62" h="106" extrusionOk="0">
                  <a:moveTo>
                    <a:pt x="32" y="1"/>
                  </a:moveTo>
                  <a:cubicBezTo>
                    <a:pt x="23" y="1"/>
                    <a:pt x="16" y="11"/>
                    <a:pt x="8" y="18"/>
                  </a:cubicBezTo>
                  <a:cubicBezTo>
                    <a:pt x="4" y="30"/>
                    <a:pt x="0" y="43"/>
                    <a:pt x="4" y="59"/>
                  </a:cubicBezTo>
                  <a:cubicBezTo>
                    <a:pt x="0" y="71"/>
                    <a:pt x="4" y="84"/>
                    <a:pt x="8" y="96"/>
                  </a:cubicBezTo>
                  <a:cubicBezTo>
                    <a:pt x="14" y="102"/>
                    <a:pt x="20" y="105"/>
                    <a:pt x="26" y="105"/>
                  </a:cubicBezTo>
                  <a:cubicBezTo>
                    <a:pt x="37" y="105"/>
                    <a:pt x="49" y="95"/>
                    <a:pt x="62" y="71"/>
                  </a:cubicBezTo>
                  <a:cubicBezTo>
                    <a:pt x="54" y="5"/>
                    <a:pt x="47" y="2"/>
                    <a:pt x="40" y="2"/>
                  </a:cubicBezTo>
                  <a:cubicBezTo>
                    <a:pt x="39" y="2"/>
                    <a:pt x="38" y="2"/>
                    <a:pt x="37" y="2"/>
                  </a:cubicBezTo>
                  <a:cubicBezTo>
                    <a:pt x="35" y="1"/>
                    <a:pt x="34"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19" name="Google Shape;619;p59"/>
            <p:cNvSpPr/>
            <p:nvPr/>
          </p:nvSpPr>
          <p:spPr>
            <a:xfrm>
              <a:off x="3037375" y="4556275"/>
              <a:ext cx="1275" cy="3325"/>
            </a:xfrm>
            <a:custGeom>
              <a:avLst/>
              <a:gdLst/>
              <a:ahLst/>
              <a:cxnLst/>
              <a:rect l="l" t="t" r="r" b="b"/>
              <a:pathLst>
                <a:path w="51" h="133" extrusionOk="0">
                  <a:moveTo>
                    <a:pt x="22" y="0"/>
                  </a:moveTo>
                  <a:cubicBezTo>
                    <a:pt x="18" y="0"/>
                    <a:pt x="14" y="4"/>
                    <a:pt x="9" y="9"/>
                  </a:cubicBezTo>
                  <a:cubicBezTo>
                    <a:pt x="5" y="22"/>
                    <a:pt x="1" y="38"/>
                    <a:pt x="1" y="50"/>
                  </a:cubicBezTo>
                  <a:cubicBezTo>
                    <a:pt x="1" y="71"/>
                    <a:pt x="5" y="87"/>
                    <a:pt x="9" y="108"/>
                  </a:cubicBezTo>
                  <a:cubicBezTo>
                    <a:pt x="14" y="125"/>
                    <a:pt x="19" y="132"/>
                    <a:pt x="24" y="132"/>
                  </a:cubicBezTo>
                  <a:cubicBezTo>
                    <a:pt x="33" y="132"/>
                    <a:pt x="42" y="110"/>
                    <a:pt x="50" y="71"/>
                  </a:cubicBezTo>
                  <a:cubicBezTo>
                    <a:pt x="41" y="21"/>
                    <a:pt x="32"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20" name="Google Shape;620;p59"/>
            <p:cNvSpPr/>
            <p:nvPr/>
          </p:nvSpPr>
          <p:spPr>
            <a:xfrm>
              <a:off x="3045275" y="4556825"/>
              <a:ext cx="950" cy="3400"/>
            </a:xfrm>
            <a:custGeom>
              <a:avLst/>
              <a:gdLst/>
              <a:ahLst/>
              <a:cxnLst/>
              <a:rect l="l" t="t" r="r" b="b"/>
              <a:pathLst>
                <a:path w="38" h="136" extrusionOk="0">
                  <a:moveTo>
                    <a:pt x="21" y="1"/>
                  </a:moveTo>
                  <a:cubicBezTo>
                    <a:pt x="16" y="1"/>
                    <a:pt x="11" y="18"/>
                    <a:pt x="1" y="53"/>
                  </a:cubicBezTo>
                  <a:cubicBezTo>
                    <a:pt x="5" y="110"/>
                    <a:pt x="12" y="136"/>
                    <a:pt x="20" y="136"/>
                  </a:cubicBezTo>
                  <a:cubicBezTo>
                    <a:pt x="20" y="136"/>
                    <a:pt x="21" y="135"/>
                    <a:pt x="21" y="135"/>
                  </a:cubicBezTo>
                  <a:cubicBezTo>
                    <a:pt x="29" y="127"/>
                    <a:pt x="38" y="98"/>
                    <a:pt x="38" y="53"/>
                  </a:cubicBezTo>
                  <a:cubicBezTo>
                    <a:pt x="29" y="18"/>
                    <a:pt x="25"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21" name="Google Shape;621;p59"/>
            <p:cNvSpPr/>
            <p:nvPr/>
          </p:nvSpPr>
          <p:spPr>
            <a:xfrm>
              <a:off x="3043850" y="4556800"/>
              <a:ext cx="1050" cy="3425"/>
            </a:xfrm>
            <a:custGeom>
              <a:avLst/>
              <a:gdLst/>
              <a:ahLst/>
              <a:cxnLst/>
              <a:rect l="l" t="t" r="r" b="b"/>
              <a:pathLst>
                <a:path w="42" h="137" extrusionOk="0">
                  <a:moveTo>
                    <a:pt x="17" y="1"/>
                  </a:moveTo>
                  <a:cubicBezTo>
                    <a:pt x="13" y="9"/>
                    <a:pt x="9" y="21"/>
                    <a:pt x="4" y="29"/>
                  </a:cubicBezTo>
                  <a:cubicBezTo>
                    <a:pt x="0" y="46"/>
                    <a:pt x="0" y="58"/>
                    <a:pt x="4" y="71"/>
                  </a:cubicBezTo>
                  <a:cubicBezTo>
                    <a:pt x="4" y="109"/>
                    <a:pt x="12" y="137"/>
                    <a:pt x="19" y="137"/>
                  </a:cubicBezTo>
                  <a:cubicBezTo>
                    <a:pt x="20" y="137"/>
                    <a:pt x="20" y="136"/>
                    <a:pt x="21" y="136"/>
                  </a:cubicBezTo>
                  <a:cubicBezTo>
                    <a:pt x="37" y="112"/>
                    <a:pt x="41" y="87"/>
                    <a:pt x="41" y="58"/>
                  </a:cubicBezTo>
                  <a:cubicBezTo>
                    <a:pt x="41" y="25"/>
                    <a:pt x="33" y="5"/>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22" name="Google Shape;622;p59"/>
            <p:cNvSpPr/>
            <p:nvPr/>
          </p:nvSpPr>
          <p:spPr>
            <a:xfrm>
              <a:off x="3046500" y="4556600"/>
              <a:ext cx="950" cy="3175"/>
            </a:xfrm>
            <a:custGeom>
              <a:avLst/>
              <a:gdLst/>
              <a:ahLst/>
              <a:cxnLst/>
              <a:rect l="l" t="t" r="r" b="b"/>
              <a:pathLst>
                <a:path w="38" h="127" extrusionOk="0">
                  <a:moveTo>
                    <a:pt x="21" y="1"/>
                  </a:moveTo>
                  <a:cubicBezTo>
                    <a:pt x="17" y="5"/>
                    <a:pt x="13" y="5"/>
                    <a:pt x="9" y="13"/>
                  </a:cubicBezTo>
                  <a:cubicBezTo>
                    <a:pt x="5" y="21"/>
                    <a:pt x="5" y="33"/>
                    <a:pt x="1" y="46"/>
                  </a:cubicBezTo>
                  <a:cubicBezTo>
                    <a:pt x="1" y="66"/>
                    <a:pt x="5" y="87"/>
                    <a:pt x="9" y="107"/>
                  </a:cubicBezTo>
                  <a:cubicBezTo>
                    <a:pt x="11" y="120"/>
                    <a:pt x="14" y="126"/>
                    <a:pt x="18" y="126"/>
                  </a:cubicBezTo>
                  <a:cubicBezTo>
                    <a:pt x="24" y="126"/>
                    <a:pt x="31" y="112"/>
                    <a:pt x="34" y="87"/>
                  </a:cubicBezTo>
                  <a:cubicBezTo>
                    <a:pt x="38" y="70"/>
                    <a:pt x="38" y="54"/>
                    <a:pt x="34" y="33"/>
                  </a:cubicBezTo>
                  <a:cubicBezTo>
                    <a:pt x="34" y="21"/>
                    <a:pt x="26" y="13"/>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23" name="Google Shape;623;p59"/>
            <p:cNvSpPr/>
            <p:nvPr/>
          </p:nvSpPr>
          <p:spPr>
            <a:xfrm>
              <a:off x="3037700" y="4595075"/>
              <a:ext cx="9350" cy="4425"/>
            </a:xfrm>
            <a:custGeom>
              <a:avLst/>
              <a:gdLst/>
              <a:ahLst/>
              <a:cxnLst/>
              <a:rect l="l" t="t" r="r" b="b"/>
              <a:pathLst>
                <a:path w="374" h="177" extrusionOk="0">
                  <a:moveTo>
                    <a:pt x="17" y="0"/>
                  </a:moveTo>
                  <a:cubicBezTo>
                    <a:pt x="12" y="0"/>
                    <a:pt x="8" y="4"/>
                    <a:pt x="8" y="8"/>
                  </a:cubicBezTo>
                  <a:cubicBezTo>
                    <a:pt x="4" y="33"/>
                    <a:pt x="0" y="58"/>
                    <a:pt x="4" y="86"/>
                  </a:cubicBezTo>
                  <a:cubicBezTo>
                    <a:pt x="7" y="131"/>
                    <a:pt x="14" y="165"/>
                    <a:pt x="24" y="165"/>
                  </a:cubicBezTo>
                  <a:cubicBezTo>
                    <a:pt x="28" y="165"/>
                    <a:pt x="32" y="159"/>
                    <a:pt x="37" y="148"/>
                  </a:cubicBezTo>
                  <a:cubicBezTo>
                    <a:pt x="46" y="129"/>
                    <a:pt x="55" y="123"/>
                    <a:pt x="63" y="123"/>
                  </a:cubicBezTo>
                  <a:cubicBezTo>
                    <a:pt x="73" y="123"/>
                    <a:pt x="82" y="131"/>
                    <a:pt x="90" y="136"/>
                  </a:cubicBezTo>
                  <a:cubicBezTo>
                    <a:pt x="94" y="140"/>
                    <a:pt x="103" y="140"/>
                    <a:pt x="111" y="144"/>
                  </a:cubicBezTo>
                  <a:lnTo>
                    <a:pt x="222" y="160"/>
                  </a:lnTo>
                  <a:cubicBezTo>
                    <a:pt x="234" y="160"/>
                    <a:pt x="246" y="167"/>
                    <a:pt x="259" y="167"/>
                  </a:cubicBezTo>
                  <a:cubicBezTo>
                    <a:pt x="263" y="167"/>
                    <a:pt x="267" y="166"/>
                    <a:pt x="271" y="164"/>
                  </a:cubicBezTo>
                  <a:cubicBezTo>
                    <a:pt x="278" y="163"/>
                    <a:pt x="286" y="161"/>
                    <a:pt x="293" y="161"/>
                  </a:cubicBezTo>
                  <a:cubicBezTo>
                    <a:pt x="303" y="161"/>
                    <a:pt x="313" y="164"/>
                    <a:pt x="324" y="173"/>
                  </a:cubicBezTo>
                  <a:cubicBezTo>
                    <a:pt x="327" y="175"/>
                    <a:pt x="329" y="176"/>
                    <a:pt x="331" y="176"/>
                  </a:cubicBezTo>
                  <a:cubicBezTo>
                    <a:pt x="337" y="176"/>
                    <a:pt x="343" y="170"/>
                    <a:pt x="349" y="164"/>
                  </a:cubicBezTo>
                  <a:cubicBezTo>
                    <a:pt x="357" y="156"/>
                    <a:pt x="369" y="156"/>
                    <a:pt x="373" y="91"/>
                  </a:cubicBezTo>
                  <a:cubicBezTo>
                    <a:pt x="361" y="50"/>
                    <a:pt x="349" y="50"/>
                    <a:pt x="337" y="50"/>
                  </a:cubicBezTo>
                  <a:cubicBezTo>
                    <a:pt x="324" y="52"/>
                    <a:pt x="312" y="53"/>
                    <a:pt x="300" y="53"/>
                  </a:cubicBezTo>
                  <a:cubicBezTo>
                    <a:pt x="287" y="53"/>
                    <a:pt x="275" y="52"/>
                    <a:pt x="263" y="50"/>
                  </a:cubicBezTo>
                  <a:cubicBezTo>
                    <a:pt x="209" y="29"/>
                    <a:pt x="156" y="17"/>
                    <a:pt x="103" y="4"/>
                  </a:cubicBezTo>
                  <a:cubicBezTo>
                    <a:pt x="74" y="0"/>
                    <a:pt x="45"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24" name="Google Shape;624;p59"/>
            <p:cNvSpPr/>
            <p:nvPr/>
          </p:nvSpPr>
          <p:spPr>
            <a:xfrm>
              <a:off x="3036350" y="4594950"/>
              <a:ext cx="1250" cy="3425"/>
            </a:xfrm>
            <a:custGeom>
              <a:avLst/>
              <a:gdLst/>
              <a:ahLst/>
              <a:cxnLst/>
              <a:rect l="l" t="t" r="r" b="b"/>
              <a:pathLst>
                <a:path w="50" h="137" extrusionOk="0">
                  <a:moveTo>
                    <a:pt x="27" y="0"/>
                  </a:moveTo>
                  <a:cubicBezTo>
                    <a:pt x="19" y="0"/>
                    <a:pt x="11" y="15"/>
                    <a:pt x="5" y="34"/>
                  </a:cubicBezTo>
                  <a:cubicBezTo>
                    <a:pt x="1" y="91"/>
                    <a:pt x="1" y="112"/>
                    <a:pt x="13" y="128"/>
                  </a:cubicBezTo>
                  <a:cubicBezTo>
                    <a:pt x="18" y="132"/>
                    <a:pt x="23" y="136"/>
                    <a:pt x="28" y="136"/>
                  </a:cubicBezTo>
                  <a:cubicBezTo>
                    <a:pt x="37" y="136"/>
                    <a:pt x="44" y="119"/>
                    <a:pt x="50" y="46"/>
                  </a:cubicBezTo>
                  <a:cubicBezTo>
                    <a:pt x="42" y="13"/>
                    <a:pt x="34" y="0"/>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25" name="Google Shape;625;p59"/>
            <p:cNvSpPr/>
            <p:nvPr/>
          </p:nvSpPr>
          <p:spPr>
            <a:xfrm>
              <a:off x="3034725" y="4595450"/>
              <a:ext cx="1150" cy="3375"/>
            </a:xfrm>
            <a:custGeom>
              <a:avLst/>
              <a:gdLst/>
              <a:ahLst/>
              <a:cxnLst/>
              <a:rect l="l" t="t" r="r" b="b"/>
              <a:pathLst>
                <a:path w="46" h="135" extrusionOk="0">
                  <a:moveTo>
                    <a:pt x="19" y="1"/>
                  </a:moveTo>
                  <a:cubicBezTo>
                    <a:pt x="12" y="1"/>
                    <a:pt x="6" y="8"/>
                    <a:pt x="0" y="30"/>
                  </a:cubicBezTo>
                  <a:cubicBezTo>
                    <a:pt x="0" y="88"/>
                    <a:pt x="8" y="125"/>
                    <a:pt x="17" y="133"/>
                  </a:cubicBezTo>
                  <a:cubicBezTo>
                    <a:pt x="18" y="134"/>
                    <a:pt x="20" y="135"/>
                    <a:pt x="21" y="135"/>
                  </a:cubicBezTo>
                  <a:cubicBezTo>
                    <a:pt x="31" y="135"/>
                    <a:pt x="38" y="112"/>
                    <a:pt x="41" y="80"/>
                  </a:cubicBezTo>
                  <a:cubicBezTo>
                    <a:pt x="45" y="59"/>
                    <a:pt x="45" y="35"/>
                    <a:pt x="37" y="14"/>
                  </a:cubicBezTo>
                  <a:cubicBezTo>
                    <a:pt x="31"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26" name="Google Shape;626;p59"/>
            <p:cNvSpPr/>
            <p:nvPr/>
          </p:nvSpPr>
          <p:spPr>
            <a:xfrm>
              <a:off x="3050725" y="4596300"/>
              <a:ext cx="725" cy="2600"/>
            </a:xfrm>
            <a:custGeom>
              <a:avLst/>
              <a:gdLst/>
              <a:ahLst/>
              <a:cxnLst/>
              <a:rect l="l" t="t" r="r" b="b"/>
              <a:pathLst>
                <a:path w="29" h="104" extrusionOk="0">
                  <a:moveTo>
                    <a:pt x="17" y="1"/>
                  </a:moveTo>
                  <a:cubicBezTo>
                    <a:pt x="13" y="5"/>
                    <a:pt x="8" y="1"/>
                    <a:pt x="8" y="9"/>
                  </a:cubicBezTo>
                  <a:cubicBezTo>
                    <a:pt x="4" y="21"/>
                    <a:pt x="4" y="37"/>
                    <a:pt x="4" y="54"/>
                  </a:cubicBezTo>
                  <a:cubicBezTo>
                    <a:pt x="0" y="66"/>
                    <a:pt x="4" y="78"/>
                    <a:pt x="8" y="87"/>
                  </a:cubicBezTo>
                  <a:cubicBezTo>
                    <a:pt x="13" y="95"/>
                    <a:pt x="21" y="99"/>
                    <a:pt x="29" y="103"/>
                  </a:cubicBezTo>
                  <a:cubicBezTo>
                    <a:pt x="29" y="74"/>
                    <a:pt x="29" y="50"/>
                    <a:pt x="29" y="33"/>
                  </a:cubicBezTo>
                  <a:cubicBezTo>
                    <a:pt x="29" y="1"/>
                    <a:pt x="21"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27" name="Google Shape;627;p59"/>
            <p:cNvSpPr/>
            <p:nvPr/>
          </p:nvSpPr>
          <p:spPr>
            <a:xfrm>
              <a:off x="3026000" y="4516750"/>
              <a:ext cx="14900" cy="5650"/>
            </a:xfrm>
            <a:custGeom>
              <a:avLst/>
              <a:gdLst/>
              <a:ahLst/>
              <a:cxnLst/>
              <a:rect l="l" t="t" r="r" b="b"/>
              <a:pathLst>
                <a:path w="596" h="226" extrusionOk="0">
                  <a:moveTo>
                    <a:pt x="82" y="1"/>
                  </a:moveTo>
                  <a:cubicBezTo>
                    <a:pt x="81" y="1"/>
                    <a:pt x="79" y="1"/>
                    <a:pt x="78" y="2"/>
                  </a:cubicBezTo>
                  <a:cubicBezTo>
                    <a:pt x="67" y="13"/>
                    <a:pt x="53" y="19"/>
                    <a:pt x="38" y="19"/>
                  </a:cubicBezTo>
                  <a:cubicBezTo>
                    <a:pt x="31" y="19"/>
                    <a:pt x="24" y="18"/>
                    <a:pt x="17" y="15"/>
                  </a:cubicBezTo>
                  <a:cubicBezTo>
                    <a:pt x="16" y="14"/>
                    <a:pt x="15" y="14"/>
                    <a:pt x="14" y="14"/>
                  </a:cubicBezTo>
                  <a:cubicBezTo>
                    <a:pt x="7" y="14"/>
                    <a:pt x="0" y="32"/>
                    <a:pt x="0" y="72"/>
                  </a:cubicBezTo>
                  <a:cubicBezTo>
                    <a:pt x="0" y="123"/>
                    <a:pt x="7" y="152"/>
                    <a:pt x="17" y="152"/>
                  </a:cubicBezTo>
                  <a:cubicBezTo>
                    <a:pt x="18" y="152"/>
                    <a:pt x="19" y="151"/>
                    <a:pt x="21" y="150"/>
                  </a:cubicBezTo>
                  <a:cubicBezTo>
                    <a:pt x="23" y="149"/>
                    <a:pt x="26" y="149"/>
                    <a:pt x="28" y="149"/>
                  </a:cubicBezTo>
                  <a:cubicBezTo>
                    <a:pt x="43" y="149"/>
                    <a:pt x="60" y="163"/>
                    <a:pt x="71" y="163"/>
                  </a:cubicBezTo>
                  <a:cubicBezTo>
                    <a:pt x="72" y="163"/>
                    <a:pt x="73" y="163"/>
                    <a:pt x="74" y="163"/>
                  </a:cubicBezTo>
                  <a:cubicBezTo>
                    <a:pt x="86" y="158"/>
                    <a:pt x="99" y="154"/>
                    <a:pt x="107" y="121"/>
                  </a:cubicBezTo>
                  <a:lnTo>
                    <a:pt x="181" y="216"/>
                  </a:lnTo>
                  <a:cubicBezTo>
                    <a:pt x="187" y="196"/>
                    <a:pt x="193" y="189"/>
                    <a:pt x="200" y="189"/>
                  </a:cubicBezTo>
                  <a:cubicBezTo>
                    <a:pt x="213" y="189"/>
                    <a:pt x="225" y="212"/>
                    <a:pt x="230" y="212"/>
                  </a:cubicBezTo>
                  <a:cubicBezTo>
                    <a:pt x="231" y="211"/>
                    <a:pt x="232" y="211"/>
                    <a:pt x="233" y="211"/>
                  </a:cubicBezTo>
                  <a:cubicBezTo>
                    <a:pt x="242" y="211"/>
                    <a:pt x="249" y="226"/>
                    <a:pt x="255" y="226"/>
                  </a:cubicBezTo>
                  <a:cubicBezTo>
                    <a:pt x="256" y="226"/>
                    <a:pt x="258" y="225"/>
                    <a:pt x="259" y="224"/>
                  </a:cubicBezTo>
                  <a:cubicBezTo>
                    <a:pt x="288" y="204"/>
                    <a:pt x="312" y="183"/>
                    <a:pt x="345" y="167"/>
                  </a:cubicBezTo>
                  <a:cubicBezTo>
                    <a:pt x="370" y="158"/>
                    <a:pt x="398" y="142"/>
                    <a:pt x="427" y="134"/>
                  </a:cubicBezTo>
                  <a:cubicBezTo>
                    <a:pt x="431" y="132"/>
                    <a:pt x="436" y="131"/>
                    <a:pt x="441" y="131"/>
                  </a:cubicBezTo>
                  <a:cubicBezTo>
                    <a:pt x="454" y="131"/>
                    <a:pt x="466" y="138"/>
                    <a:pt x="472" y="150"/>
                  </a:cubicBezTo>
                  <a:cubicBezTo>
                    <a:pt x="474" y="154"/>
                    <a:pt x="476" y="156"/>
                    <a:pt x="478" y="156"/>
                  </a:cubicBezTo>
                  <a:cubicBezTo>
                    <a:pt x="483" y="156"/>
                    <a:pt x="490" y="149"/>
                    <a:pt x="493" y="146"/>
                  </a:cubicBezTo>
                  <a:cubicBezTo>
                    <a:pt x="497" y="146"/>
                    <a:pt x="501" y="142"/>
                    <a:pt x="505" y="142"/>
                  </a:cubicBezTo>
                  <a:cubicBezTo>
                    <a:pt x="530" y="142"/>
                    <a:pt x="554" y="150"/>
                    <a:pt x="583" y="154"/>
                  </a:cubicBezTo>
                  <a:cubicBezTo>
                    <a:pt x="583" y="154"/>
                    <a:pt x="587" y="150"/>
                    <a:pt x="591" y="146"/>
                  </a:cubicBezTo>
                  <a:cubicBezTo>
                    <a:pt x="595" y="130"/>
                    <a:pt x="595" y="113"/>
                    <a:pt x="595" y="93"/>
                  </a:cubicBezTo>
                  <a:cubicBezTo>
                    <a:pt x="595" y="85"/>
                    <a:pt x="595" y="76"/>
                    <a:pt x="595" y="72"/>
                  </a:cubicBezTo>
                  <a:cubicBezTo>
                    <a:pt x="591" y="60"/>
                    <a:pt x="591" y="48"/>
                    <a:pt x="583" y="35"/>
                  </a:cubicBezTo>
                  <a:cubicBezTo>
                    <a:pt x="579" y="31"/>
                    <a:pt x="571" y="27"/>
                    <a:pt x="558" y="27"/>
                  </a:cubicBezTo>
                  <a:cubicBezTo>
                    <a:pt x="547" y="27"/>
                    <a:pt x="535" y="36"/>
                    <a:pt x="523" y="36"/>
                  </a:cubicBezTo>
                  <a:cubicBezTo>
                    <a:pt x="516" y="36"/>
                    <a:pt x="510" y="34"/>
                    <a:pt x="505" y="27"/>
                  </a:cubicBezTo>
                  <a:cubicBezTo>
                    <a:pt x="494" y="16"/>
                    <a:pt x="483" y="12"/>
                    <a:pt x="472" y="12"/>
                  </a:cubicBezTo>
                  <a:cubicBezTo>
                    <a:pt x="456" y="12"/>
                    <a:pt x="440" y="21"/>
                    <a:pt x="423" y="23"/>
                  </a:cubicBezTo>
                  <a:cubicBezTo>
                    <a:pt x="419" y="23"/>
                    <a:pt x="411" y="27"/>
                    <a:pt x="402" y="27"/>
                  </a:cubicBezTo>
                  <a:cubicBezTo>
                    <a:pt x="391" y="27"/>
                    <a:pt x="379" y="18"/>
                    <a:pt x="367" y="18"/>
                  </a:cubicBezTo>
                  <a:cubicBezTo>
                    <a:pt x="362" y="18"/>
                    <a:pt x="358" y="20"/>
                    <a:pt x="353" y="23"/>
                  </a:cubicBezTo>
                  <a:cubicBezTo>
                    <a:pt x="338" y="31"/>
                    <a:pt x="324" y="34"/>
                    <a:pt x="309" y="34"/>
                  </a:cubicBezTo>
                  <a:cubicBezTo>
                    <a:pt x="280" y="34"/>
                    <a:pt x="252" y="23"/>
                    <a:pt x="222" y="23"/>
                  </a:cubicBezTo>
                  <a:cubicBezTo>
                    <a:pt x="209" y="20"/>
                    <a:pt x="195" y="8"/>
                    <a:pt x="184" y="8"/>
                  </a:cubicBezTo>
                  <a:cubicBezTo>
                    <a:pt x="182" y="8"/>
                    <a:pt x="179" y="9"/>
                    <a:pt x="177" y="11"/>
                  </a:cubicBezTo>
                  <a:cubicBezTo>
                    <a:pt x="174" y="12"/>
                    <a:pt x="172" y="12"/>
                    <a:pt x="169" y="12"/>
                  </a:cubicBezTo>
                  <a:cubicBezTo>
                    <a:pt x="160" y="12"/>
                    <a:pt x="151" y="8"/>
                    <a:pt x="143" y="8"/>
                  </a:cubicBezTo>
                  <a:cubicBezTo>
                    <a:pt x="131" y="8"/>
                    <a:pt x="120" y="16"/>
                    <a:pt x="111" y="60"/>
                  </a:cubicBezTo>
                  <a:cubicBezTo>
                    <a:pt x="97" y="21"/>
                    <a:pt x="89"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28" name="Google Shape;628;p59"/>
            <p:cNvSpPr/>
            <p:nvPr/>
          </p:nvSpPr>
          <p:spPr>
            <a:xfrm>
              <a:off x="3046500" y="4516725"/>
              <a:ext cx="2400" cy="3175"/>
            </a:xfrm>
            <a:custGeom>
              <a:avLst/>
              <a:gdLst/>
              <a:ahLst/>
              <a:cxnLst/>
              <a:rect l="l" t="t" r="r" b="b"/>
              <a:pathLst>
                <a:path w="96" h="127" extrusionOk="0">
                  <a:moveTo>
                    <a:pt x="47" y="0"/>
                  </a:moveTo>
                  <a:cubicBezTo>
                    <a:pt x="38" y="0"/>
                    <a:pt x="30" y="1"/>
                    <a:pt x="21" y="3"/>
                  </a:cubicBezTo>
                  <a:cubicBezTo>
                    <a:pt x="13" y="3"/>
                    <a:pt x="5" y="20"/>
                    <a:pt x="5" y="53"/>
                  </a:cubicBezTo>
                  <a:cubicBezTo>
                    <a:pt x="1" y="77"/>
                    <a:pt x="9" y="102"/>
                    <a:pt x="21" y="122"/>
                  </a:cubicBezTo>
                  <a:cubicBezTo>
                    <a:pt x="21" y="127"/>
                    <a:pt x="26" y="127"/>
                    <a:pt x="26" y="127"/>
                  </a:cubicBezTo>
                  <a:cubicBezTo>
                    <a:pt x="31" y="115"/>
                    <a:pt x="37" y="112"/>
                    <a:pt x="43" y="112"/>
                  </a:cubicBezTo>
                  <a:cubicBezTo>
                    <a:pt x="52" y="112"/>
                    <a:pt x="60" y="120"/>
                    <a:pt x="69" y="120"/>
                  </a:cubicBezTo>
                  <a:cubicBezTo>
                    <a:pt x="71" y="120"/>
                    <a:pt x="73" y="119"/>
                    <a:pt x="75" y="118"/>
                  </a:cubicBezTo>
                  <a:cubicBezTo>
                    <a:pt x="83" y="118"/>
                    <a:pt x="91" y="110"/>
                    <a:pt x="95" y="69"/>
                  </a:cubicBezTo>
                  <a:cubicBezTo>
                    <a:pt x="87" y="12"/>
                    <a:pt x="87" y="8"/>
                    <a:pt x="75" y="3"/>
                  </a:cubicBezTo>
                  <a:cubicBezTo>
                    <a:pt x="65" y="1"/>
                    <a:pt x="55"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29" name="Google Shape;629;p59"/>
            <p:cNvSpPr/>
            <p:nvPr/>
          </p:nvSpPr>
          <p:spPr>
            <a:xfrm>
              <a:off x="3043750" y="4516450"/>
              <a:ext cx="1050" cy="3350"/>
            </a:xfrm>
            <a:custGeom>
              <a:avLst/>
              <a:gdLst/>
              <a:ahLst/>
              <a:cxnLst/>
              <a:rect l="l" t="t" r="r" b="b"/>
              <a:pathLst>
                <a:path w="42" h="134" extrusionOk="0">
                  <a:moveTo>
                    <a:pt x="11" y="1"/>
                  </a:moveTo>
                  <a:cubicBezTo>
                    <a:pt x="7" y="1"/>
                    <a:pt x="4" y="25"/>
                    <a:pt x="0" y="68"/>
                  </a:cubicBezTo>
                  <a:cubicBezTo>
                    <a:pt x="0" y="88"/>
                    <a:pt x="4" y="109"/>
                    <a:pt x="13" y="129"/>
                  </a:cubicBezTo>
                  <a:cubicBezTo>
                    <a:pt x="14" y="132"/>
                    <a:pt x="16" y="134"/>
                    <a:pt x="18" y="134"/>
                  </a:cubicBezTo>
                  <a:cubicBezTo>
                    <a:pt x="22" y="134"/>
                    <a:pt x="28" y="129"/>
                    <a:pt x="33" y="121"/>
                  </a:cubicBezTo>
                  <a:cubicBezTo>
                    <a:pt x="41" y="92"/>
                    <a:pt x="41" y="64"/>
                    <a:pt x="37" y="35"/>
                  </a:cubicBezTo>
                  <a:cubicBezTo>
                    <a:pt x="33" y="23"/>
                    <a:pt x="25" y="10"/>
                    <a:pt x="13" y="2"/>
                  </a:cubicBezTo>
                  <a:cubicBezTo>
                    <a:pt x="12" y="1"/>
                    <a:pt x="11"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30" name="Google Shape;630;p59"/>
            <p:cNvSpPr/>
            <p:nvPr/>
          </p:nvSpPr>
          <p:spPr>
            <a:xfrm>
              <a:off x="3042100" y="4516875"/>
              <a:ext cx="1150" cy="3475"/>
            </a:xfrm>
            <a:custGeom>
              <a:avLst/>
              <a:gdLst/>
              <a:ahLst/>
              <a:cxnLst/>
              <a:rect l="l" t="t" r="r" b="b"/>
              <a:pathLst>
                <a:path w="46" h="139" extrusionOk="0">
                  <a:moveTo>
                    <a:pt x="22" y="0"/>
                  </a:moveTo>
                  <a:cubicBezTo>
                    <a:pt x="15" y="0"/>
                    <a:pt x="9" y="11"/>
                    <a:pt x="5" y="43"/>
                  </a:cubicBezTo>
                  <a:cubicBezTo>
                    <a:pt x="1" y="75"/>
                    <a:pt x="5" y="108"/>
                    <a:pt x="17" y="137"/>
                  </a:cubicBezTo>
                  <a:cubicBezTo>
                    <a:pt x="18" y="138"/>
                    <a:pt x="19" y="138"/>
                    <a:pt x="20" y="138"/>
                  </a:cubicBezTo>
                  <a:cubicBezTo>
                    <a:pt x="28" y="138"/>
                    <a:pt x="38" y="108"/>
                    <a:pt x="42" y="71"/>
                  </a:cubicBezTo>
                  <a:cubicBezTo>
                    <a:pt x="46" y="51"/>
                    <a:pt x="42" y="30"/>
                    <a:pt x="37" y="14"/>
                  </a:cubicBezTo>
                  <a:cubicBezTo>
                    <a:pt x="32" y="7"/>
                    <a:pt x="27"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31" name="Google Shape;631;p59"/>
            <p:cNvSpPr/>
            <p:nvPr/>
          </p:nvSpPr>
          <p:spPr>
            <a:xfrm>
              <a:off x="3041075" y="4516950"/>
              <a:ext cx="950" cy="3575"/>
            </a:xfrm>
            <a:custGeom>
              <a:avLst/>
              <a:gdLst/>
              <a:ahLst/>
              <a:cxnLst/>
              <a:rect l="l" t="t" r="r" b="b"/>
              <a:pathLst>
                <a:path w="38" h="143" extrusionOk="0">
                  <a:moveTo>
                    <a:pt x="16" y="0"/>
                  </a:moveTo>
                  <a:cubicBezTo>
                    <a:pt x="11" y="0"/>
                    <a:pt x="7" y="19"/>
                    <a:pt x="1" y="56"/>
                  </a:cubicBezTo>
                  <a:cubicBezTo>
                    <a:pt x="4" y="107"/>
                    <a:pt x="8" y="143"/>
                    <a:pt x="16" y="143"/>
                  </a:cubicBezTo>
                  <a:cubicBezTo>
                    <a:pt x="16" y="143"/>
                    <a:pt x="17" y="142"/>
                    <a:pt x="17" y="142"/>
                  </a:cubicBezTo>
                  <a:cubicBezTo>
                    <a:pt x="29" y="134"/>
                    <a:pt x="37" y="113"/>
                    <a:pt x="37" y="52"/>
                  </a:cubicBezTo>
                  <a:cubicBezTo>
                    <a:pt x="27" y="18"/>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32" name="Google Shape;632;p59"/>
            <p:cNvSpPr/>
            <p:nvPr/>
          </p:nvSpPr>
          <p:spPr>
            <a:xfrm>
              <a:off x="3045075" y="4516675"/>
              <a:ext cx="850" cy="2800"/>
            </a:xfrm>
            <a:custGeom>
              <a:avLst/>
              <a:gdLst/>
              <a:ahLst/>
              <a:cxnLst/>
              <a:rect l="l" t="t" r="r" b="b"/>
              <a:pathLst>
                <a:path w="34" h="112" extrusionOk="0">
                  <a:moveTo>
                    <a:pt x="16" y="1"/>
                  </a:moveTo>
                  <a:cubicBezTo>
                    <a:pt x="14" y="1"/>
                    <a:pt x="11" y="3"/>
                    <a:pt x="9" y="10"/>
                  </a:cubicBezTo>
                  <a:cubicBezTo>
                    <a:pt x="5" y="22"/>
                    <a:pt x="1" y="34"/>
                    <a:pt x="1" y="47"/>
                  </a:cubicBezTo>
                  <a:cubicBezTo>
                    <a:pt x="1" y="67"/>
                    <a:pt x="5" y="88"/>
                    <a:pt x="9" y="108"/>
                  </a:cubicBezTo>
                  <a:cubicBezTo>
                    <a:pt x="11" y="110"/>
                    <a:pt x="13" y="112"/>
                    <a:pt x="15" y="112"/>
                  </a:cubicBezTo>
                  <a:cubicBezTo>
                    <a:pt x="23" y="112"/>
                    <a:pt x="30" y="98"/>
                    <a:pt x="33" y="42"/>
                  </a:cubicBezTo>
                  <a:cubicBezTo>
                    <a:pt x="28" y="16"/>
                    <a:pt x="22"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33" name="Google Shape;633;p59"/>
            <p:cNvSpPr/>
            <p:nvPr/>
          </p:nvSpPr>
          <p:spPr>
            <a:xfrm>
              <a:off x="3025075" y="4516975"/>
              <a:ext cx="850" cy="2825"/>
            </a:xfrm>
            <a:custGeom>
              <a:avLst/>
              <a:gdLst/>
              <a:ahLst/>
              <a:cxnLst/>
              <a:rect l="l" t="t" r="r" b="b"/>
              <a:pathLst>
                <a:path w="34" h="113" extrusionOk="0">
                  <a:moveTo>
                    <a:pt x="14" y="0"/>
                  </a:moveTo>
                  <a:cubicBezTo>
                    <a:pt x="11" y="0"/>
                    <a:pt x="7" y="4"/>
                    <a:pt x="5" y="14"/>
                  </a:cubicBezTo>
                  <a:cubicBezTo>
                    <a:pt x="0" y="47"/>
                    <a:pt x="0" y="80"/>
                    <a:pt x="9" y="112"/>
                  </a:cubicBezTo>
                  <a:lnTo>
                    <a:pt x="29" y="96"/>
                  </a:lnTo>
                  <a:cubicBezTo>
                    <a:pt x="33" y="67"/>
                    <a:pt x="29" y="35"/>
                    <a:pt x="21" y="6"/>
                  </a:cubicBezTo>
                  <a:cubicBezTo>
                    <a:pt x="19" y="2"/>
                    <a:pt x="17"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34" name="Google Shape;634;p59"/>
            <p:cNvSpPr/>
            <p:nvPr/>
          </p:nvSpPr>
          <p:spPr>
            <a:xfrm>
              <a:off x="3032050" y="4608600"/>
              <a:ext cx="10700" cy="3775"/>
            </a:xfrm>
            <a:custGeom>
              <a:avLst/>
              <a:gdLst/>
              <a:ahLst/>
              <a:cxnLst/>
              <a:rect l="l" t="t" r="r" b="b"/>
              <a:pathLst>
                <a:path w="428" h="151" extrusionOk="0">
                  <a:moveTo>
                    <a:pt x="50" y="9"/>
                  </a:moveTo>
                  <a:cubicBezTo>
                    <a:pt x="33" y="13"/>
                    <a:pt x="17" y="1"/>
                    <a:pt x="0" y="38"/>
                  </a:cubicBezTo>
                  <a:lnTo>
                    <a:pt x="0" y="95"/>
                  </a:lnTo>
                  <a:cubicBezTo>
                    <a:pt x="13" y="136"/>
                    <a:pt x="25" y="140"/>
                    <a:pt x="41" y="140"/>
                  </a:cubicBezTo>
                  <a:cubicBezTo>
                    <a:pt x="119" y="140"/>
                    <a:pt x="193" y="149"/>
                    <a:pt x="271" y="149"/>
                  </a:cubicBezTo>
                  <a:cubicBezTo>
                    <a:pt x="276" y="150"/>
                    <a:pt x="281" y="150"/>
                    <a:pt x="286" y="150"/>
                  </a:cubicBezTo>
                  <a:cubicBezTo>
                    <a:pt x="301" y="150"/>
                    <a:pt x="316" y="145"/>
                    <a:pt x="329" y="132"/>
                  </a:cubicBezTo>
                  <a:cubicBezTo>
                    <a:pt x="339" y="125"/>
                    <a:pt x="347" y="119"/>
                    <a:pt x="356" y="119"/>
                  </a:cubicBezTo>
                  <a:cubicBezTo>
                    <a:pt x="361" y="119"/>
                    <a:pt x="367" y="122"/>
                    <a:pt x="374" y="128"/>
                  </a:cubicBezTo>
                  <a:cubicBezTo>
                    <a:pt x="378" y="133"/>
                    <a:pt x="383" y="135"/>
                    <a:pt x="387" y="135"/>
                  </a:cubicBezTo>
                  <a:cubicBezTo>
                    <a:pt x="399" y="135"/>
                    <a:pt x="412" y="118"/>
                    <a:pt x="427" y="79"/>
                  </a:cubicBezTo>
                  <a:cubicBezTo>
                    <a:pt x="411" y="37"/>
                    <a:pt x="397" y="20"/>
                    <a:pt x="384" y="20"/>
                  </a:cubicBezTo>
                  <a:cubicBezTo>
                    <a:pt x="376" y="20"/>
                    <a:pt x="369" y="25"/>
                    <a:pt x="362" y="34"/>
                  </a:cubicBezTo>
                  <a:cubicBezTo>
                    <a:pt x="358" y="37"/>
                    <a:pt x="354" y="47"/>
                    <a:pt x="351" y="47"/>
                  </a:cubicBezTo>
                  <a:cubicBezTo>
                    <a:pt x="350" y="47"/>
                    <a:pt x="350" y="47"/>
                    <a:pt x="349" y="46"/>
                  </a:cubicBezTo>
                  <a:cubicBezTo>
                    <a:pt x="334" y="26"/>
                    <a:pt x="320" y="20"/>
                    <a:pt x="306" y="20"/>
                  </a:cubicBezTo>
                  <a:cubicBezTo>
                    <a:pt x="292" y="20"/>
                    <a:pt x="277" y="26"/>
                    <a:pt x="262" y="26"/>
                  </a:cubicBezTo>
                  <a:cubicBezTo>
                    <a:pt x="259" y="26"/>
                    <a:pt x="257" y="26"/>
                    <a:pt x="255" y="26"/>
                  </a:cubicBezTo>
                  <a:cubicBezTo>
                    <a:pt x="210" y="17"/>
                    <a:pt x="165" y="21"/>
                    <a:pt x="119" y="17"/>
                  </a:cubicBezTo>
                  <a:cubicBezTo>
                    <a:pt x="95" y="13"/>
                    <a:pt x="74" y="9"/>
                    <a:pt x="50"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35" name="Google Shape;635;p59"/>
            <p:cNvSpPr/>
            <p:nvPr/>
          </p:nvSpPr>
          <p:spPr>
            <a:xfrm>
              <a:off x="3042825" y="4609575"/>
              <a:ext cx="950" cy="2025"/>
            </a:xfrm>
            <a:custGeom>
              <a:avLst/>
              <a:gdLst/>
              <a:ahLst/>
              <a:cxnLst/>
              <a:rect l="l" t="t" r="r" b="b"/>
              <a:pathLst>
                <a:path w="38" h="81" extrusionOk="0">
                  <a:moveTo>
                    <a:pt x="21" y="0"/>
                  </a:moveTo>
                  <a:cubicBezTo>
                    <a:pt x="15" y="0"/>
                    <a:pt x="9" y="11"/>
                    <a:pt x="0" y="23"/>
                  </a:cubicBezTo>
                  <a:cubicBezTo>
                    <a:pt x="7" y="62"/>
                    <a:pt x="12" y="81"/>
                    <a:pt x="18" y="81"/>
                  </a:cubicBezTo>
                  <a:cubicBezTo>
                    <a:pt x="23" y="81"/>
                    <a:pt x="29" y="65"/>
                    <a:pt x="37" y="36"/>
                  </a:cubicBezTo>
                  <a:cubicBezTo>
                    <a:pt x="31" y="10"/>
                    <a:pt x="26"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36" name="Google Shape;636;p59"/>
            <p:cNvSpPr/>
            <p:nvPr/>
          </p:nvSpPr>
          <p:spPr>
            <a:xfrm>
              <a:off x="3040550" y="4621775"/>
              <a:ext cx="10200" cy="3575"/>
            </a:xfrm>
            <a:custGeom>
              <a:avLst/>
              <a:gdLst/>
              <a:ahLst/>
              <a:cxnLst/>
              <a:rect l="l" t="t" r="r" b="b"/>
              <a:pathLst>
                <a:path w="408" h="143" extrusionOk="0">
                  <a:moveTo>
                    <a:pt x="338" y="1"/>
                  </a:moveTo>
                  <a:cubicBezTo>
                    <a:pt x="310" y="1"/>
                    <a:pt x="282" y="13"/>
                    <a:pt x="251" y="16"/>
                  </a:cubicBezTo>
                  <a:cubicBezTo>
                    <a:pt x="210" y="20"/>
                    <a:pt x="169" y="24"/>
                    <a:pt x="128" y="24"/>
                  </a:cubicBezTo>
                  <a:cubicBezTo>
                    <a:pt x="91" y="24"/>
                    <a:pt x="58" y="11"/>
                    <a:pt x="26" y="7"/>
                  </a:cubicBezTo>
                  <a:cubicBezTo>
                    <a:pt x="22" y="7"/>
                    <a:pt x="13" y="11"/>
                    <a:pt x="9" y="20"/>
                  </a:cubicBezTo>
                  <a:cubicBezTo>
                    <a:pt x="5" y="32"/>
                    <a:pt x="1" y="48"/>
                    <a:pt x="5" y="61"/>
                  </a:cubicBezTo>
                  <a:cubicBezTo>
                    <a:pt x="1" y="77"/>
                    <a:pt x="5" y="94"/>
                    <a:pt x="9" y="106"/>
                  </a:cubicBezTo>
                  <a:cubicBezTo>
                    <a:pt x="17" y="118"/>
                    <a:pt x="26" y="126"/>
                    <a:pt x="30" y="126"/>
                  </a:cubicBezTo>
                  <a:lnTo>
                    <a:pt x="83" y="126"/>
                  </a:lnTo>
                  <a:cubicBezTo>
                    <a:pt x="108" y="135"/>
                    <a:pt x="136" y="139"/>
                    <a:pt x="161" y="143"/>
                  </a:cubicBezTo>
                  <a:cubicBezTo>
                    <a:pt x="218" y="143"/>
                    <a:pt x="272" y="135"/>
                    <a:pt x="329" y="130"/>
                  </a:cubicBezTo>
                  <a:cubicBezTo>
                    <a:pt x="346" y="126"/>
                    <a:pt x="366" y="126"/>
                    <a:pt x="374" y="126"/>
                  </a:cubicBezTo>
                  <a:cubicBezTo>
                    <a:pt x="387" y="122"/>
                    <a:pt x="399" y="114"/>
                    <a:pt x="407" y="40"/>
                  </a:cubicBezTo>
                  <a:cubicBezTo>
                    <a:pt x="399" y="28"/>
                    <a:pt x="387" y="20"/>
                    <a:pt x="378" y="11"/>
                  </a:cubicBezTo>
                  <a:cubicBezTo>
                    <a:pt x="365" y="3"/>
                    <a:pt x="352"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37" name="Google Shape;637;p59"/>
            <p:cNvSpPr/>
            <p:nvPr/>
          </p:nvSpPr>
          <p:spPr>
            <a:xfrm>
              <a:off x="3050925" y="4621925"/>
              <a:ext cx="1775" cy="2925"/>
            </a:xfrm>
            <a:custGeom>
              <a:avLst/>
              <a:gdLst/>
              <a:ahLst/>
              <a:cxnLst/>
              <a:rect l="l" t="t" r="r" b="b"/>
              <a:pathLst>
                <a:path w="71" h="117" extrusionOk="0">
                  <a:moveTo>
                    <a:pt x="38" y="0"/>
                  </a:moveTo>
                  <a:cubicBezTo>
                    <a:pt x="28" y="0"/>
                    <a:pt x="18" y="8"/>
                    <a:pt x="9" y="14"/>
                  </a:cubicBezTo>
                  <a:cubicBezTo>
                    <a:pt x="5" y="30"/>
                    <a:pt x="0" y="46"/>
                    <a:pt x="5" y="59"/>
                  </a:cubicBezTo>
                  <a:cubicBezTo>
                    <a:pt x="0" y="75"/>
                    <a:pt x="5" y="92"/>
                    <a:pt x="9" y="108"/>
                  </a:cubicBezTo>
                  <a:cubicBezTo>
                    <a:pt x="17" y="111"/>
                    <a:pt x="25" y="117"/>
                    <a:pt x="32" y="117"/>
                  </a:cubicBezTo>
                  <a:cubicBezTo>
                    <a:pt x="45" y="117"/>
                    <a:pt x="58" y="103"/>
                    <a:pt x="70" y="42"/>
                  </a:cubicBezTo>
                  <a:cubicBezTo>
                    <a:pt x="59" y="10"/>
                    <a:pt x="48"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38" name="Google Shape;638;p59"/>
            <p:cNvSpPr/>
            <p:nvPr/>
          </p:nvSpPr>
          <p:spPr>
            <a:xfrm>
              <a:off x="3053500" y="4622150"/>
              <a:ext cx="1750" cy="3000"/>
            </a:xfrm>
            <a:custGeom>
              <a:avLst/>
              <a:gdLst/>
              <a:ahLst/>
              <a:cxnLst/>
              <a:rect l="l" t="t" r="r" b="b"/>
              <a:pathLst>
                <a:path w="70" h="120" extrusionOk="0">
                  <a:moveTo>
                    <a:pt x="21" y="1"/>
                  </a:moveTo>
                  <a:cubicBezTo>
                    <a:pt x="12" y="1"/>
                    <a:pt x="8" y="21"/>
                    <a:pt x="0" y="33"/>
                  </a:cubicBezTo>
                  <a:cubicBezTo>
                    <a:pt x="8" y="111"/>
                    <a:pt x="8" y="111"/>
                    <a:pt x="12" y="111"/>
                  </a:cubicBezTo>
                  <a:cubicBezTo>
                    <a:pt x="29" y="115"/>
                    <a:pt x="41" y="120"/>
                    <a:pt x="57" y="120"/>
                  </a:cubicBezTo>
                  <a:cubicBezTo>
                    <a:pt x="62" y="120"/>
                    <a:pt x="66" y="103"/>
                    <a:pt x="70" y="87"/>
                  </a:cubicBezTo>
                  <a:cubicBezTo>
                    <a:pt x="66" y="66"/>
                    <a:pt x="62" y="46"/>
                    <a:pt x="57" y="25"/>
                  </a:cubicBezTo>
                  <a:cubicBezTo>
                    <a:pt x="49" y="13"/>
                    <a:pt x="33" y="5"/>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39" name="Google Shape;639;p59"/>
            <p:cNvSpPr/>
            <p:nvPr/>
          </p:nvSpPr>
          <p:spPr>
            <a:xfrm>
              <a:off x="3056150" y="4622425"/>
              <a:ext cx="850" cy="2100"/>
            </a:xfrm>
            <a:custGeom>
              <a:avLst/>
              <a:gdLst/>
              <a:ahLst/>
              <a:cxnLst/>
              <a:rect l="l" t="t" r="r" b="b"/>
              <a:pathLst>
                <a:path w="34" h="84" extrusionOk="0">
                  <a:moveTo>
                    <a:pt x="16" y="1"/>
                  </a:moveTo>
                  <a:cubicBezTo>
                    <a:pt x="11" y="1"/>
                    <a:pt x="7" y="16"/>
                    <a:pt x="1" y="47"/>
                  </a:cubicBezTo>
                  <a:cubicBezTo>
                    <a:pt x="7" y="72"/>
                    <a:pt x="12" y="84"/>
                    <a:pt x="17" y="84"/>
                  </a:cubicBezTo>
                  <a:cubicBezTo>
                    <a:pt x="22" y="84"/>
                    <a:pt x="27" y="72"/>
                    <a:pt x="34" y="47"/>
                  </a:cubicBezTo>
                  <a:cubicBezTo>
                    <a:pt x="25" y="16"/>
                    <a:pt x="20"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40" name="Google Shape;640;p59"/>
            <p:cNvSpPr/>
            <p:nvPr/>
          </p:nvSpPr>
          <p:spPr>
            <a:xfrm>
              <a:off x="3042100" y="4503175"/>
              <a:ext cx="1050" cy="2875"/>
            </a:xfrm>
            <a:custGeom>
              <a:avLst/>
              <a:gdLst/>
              <a:ahLst/>
              <a:cxnLst/>
              <a:rect l="l" t="t" r="r" b="b"/>
              <a:pathLst>
                <a:path w="42" h="115" extrusionOk="0">
                  <a:moveTo>
                    <a:pt x="18" y="1"/>
                  </a:moveTo>
                  <a:cubicBezTo>
                    <a:pt x="12" y="1"/>
                    <a:pt x="6" y="11"/>
                    <a:pt x="1" y="41"/>
                  </a:cubicBezTo>
                  <a:cubicBezTo>
                    <a:pt x="5" y="94"/>
                    <a:pt x="13" y="115"/>
                    <a:pt x="17" y="115"/>
                  </a:cubicBezTo>
                  <a:cubicBezTo>
                    <a:pt x="25" y="115"/>
                    <a:pt x="29" y="111"/>
                    <a:pt x="37" y="98"/>
                  </a:cubicBezTo>
                  <a:cubicBezTo>
                    <a:pt x="42" y="74"/>
                    <a:pt x="42" y="53"/>
                    <a:pt x="37" y="28"/>
                  </a:cubicBezTo>
                  <a:cubicBezTo>
                    <a:pt x="31" y="13"/>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41" name="Google Shape;641;p59"/>
            <p:cNvSpPr/>
            <p:nvPr/>
          </p:nvSpPr>
          <p:spPr>
            <a:xfrm>
              <a:off x="3035025" y="4503325"/>
              <a:ext cx="850" cy="2775"/>
            </a:xfrm>
            <a:custGeom>
              <a:avLst/>
              <a:gdLst/>
              <a:ahLst/>
              <a:cxnLst/>
              <a:rect l="l" t="t" r="r" b="b"/>
              <a:pathLst>
                <a:path w="34" h="111" extrusionOk="0">
                  <a:moveTo>
                    <a:pt x="21" y="0"/>
                  </a:moveTo>
                  <a:cubicBezTo>
                    <a:pt x="13" y="0"/>
                    <a:pt x="7" y="9"/>
                    <a:pt x="0" y="47"/>
                  </a:cubicBezTo>
                  <a:cubicBezTo>
                    <a:pt x="9" y="89"/>
                    <a:pt x="15" y="110"/>
                    <a:pt x="21" y="110"/>
                  </a:cubicBezTo>
                  <a:cubicBezTo>
                    <a:pt x="24" y="110"/>
                    <a:pt x="27" y="105"/>
                    <a:pt x="29" y="96"/>
                  </a:cubicBezTo>
                  <a:cubicBezTo>
                    <a:pt x="33" y="76"/>
                    <a:pt x="33" y="59"/>
                    <a:pt x="33" y="39"/>
                  </a:cubicBezTo>
                  <a:cubicBezTo>
                    <a:pt x="33" y="27"/>
                    <a:pt x="33" y="14"/>
                    <a:pt x="29" y="2"/>
                  </a:cubicBezTo>
                  <a:cubicBezTo>
                    <a:pt x="26" y="1"/>
                    <a:pt x="24"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42" name="Google Shape;642;p59"/>
            <p:cNvSpPr/>
            <p:nvPr/>
          </p:nvSpPr>
          <p:spPr>
            <a:xfrm>
              <a:off x="3036450" y="4503300"/>
              <a:ext cx="5275" cy="3625"/>
            </a:xfrm>
            <a:custGeom>
              <a:avLst/>
              <a:gdLst/>
              <a:ahLst/>
              <a:cxnLst/>
              <a:rect l="l" t="t" r="r" b="b"/>
              <a:pathLst>
                <a:path w="211" h="145" extrusionOk="0">
                  <a:moveTo>
                    <a:pt x="190" y="1"/>
                  </a:moveTo>
                  <a:cubicBezTo>
                    <a:pt x="188" y="1"/>
                    <a:pt x="187" y="2"/>
                    <a:pt x="186" y="3"/>
                  </a:cubicBezTo>
                  <a:lnTo>
                    <a:pt x="103" y="7"/>
                  </a:lnTo>
                  <a:lnTo>
                    <a:pt x="17" y="7"/>
                  </a:lnTo>
                  <a:cubicBezTo>
                    <a:pt x="13" y="7"/>
                    <a:pt x="13" y="7"/>
                    <a:pt x="9" y="11"/>
                  </a:cubicBezTo>
                  <a:cubicBezTo>
                    <a:pt x="1" y="40"/>
                    <a:pt x="1" y="69"/>
                    <a:pt x="5" y="97"/>
                  </a:cubicBezTo>
                  <a:cubicBezTo>
                    <a:pt x="8" y="131"/>
                    <a:pt x="14" y="140"/>
                    <a:pt x="21" y="140"/>
                  </a:cubicBezTo>
                  <a:cubicBezTo>
                    <a:pt x="22" y="140"/>
                    <a:pt x="24" y="139"/>
                    <a:pt x="25" y="138"/>
                  </a:cubicBezTo>
                  <a:cubicBezTo>
                    <a:pt x="29" y="131"/>
                    <a:pt x="35" y="116"/>
                    <a:pt x="40" y="116"/>
                  </a:cubicBezTo>
                  <a:cubicBezTo>
                    <a:pt x="40" y="116"/>
                    <a:pt x="41" y="117"/>
                    <a:pt x="42" y="118"/>
                  </a:cubicBezTo>
                  <a:cubicBezTo>
                    <a:pt x="52" y="138"/>
                    <a:pt x="61" y="142"/>
                    <a:pt x="71" y="142"/>
                  </a:cubicBezTo>
                  <a:cubicBezTo>
                    <a:pt x="78" y="142"/>
                    <a:pt x="84" y="141"/>
                    <a:pt x="92" y="141"/>
                  </a:cubicBezTo>
                  <a:cubicBezTo>
                    <a:pt x="95" y="141"/>
                    <a:pt x="99" y="141"/>
                    <a:pt x="103" y="142"/>
                  </a:cubicBezTo>
                  <a:cubicBezTo>
                    <a:pt x="105" y="143"/>
                    <a:pt x="107" y="143"/>
                    <a:pt x="109" y="143"/>
                  </a:cubicBezTo>
                  <a:cubicBezTo>
                    <a:pt x="124" y="143"/>
                    <a:pt x="139" y="132"/>
                    <a:pt x="155" y="132"/>
                  </a:cubicBezTo>
                  <a:cubicBezTo>
                    <a:pt x="162" y="132"/>
                    <a:pt x="170" y="135"/>
                    <a:pt x="177" y="142"/>
                  </a:cubicBezTo>
                  <a:cubicBezTo>
                    <a:pt x="179" y="144"/>
                    <a:pt x="181" y="144"/>
                    <a:pt x="183" y="144"/>
                  </a:cubicBezTo>
                  <a:cubicBezTo>
                    <a:pt x="193" y="144"/>
                    <a:pt x="203" y="121"/>
                    <a:pt x="210" y="40"/>
                  </a:cubicBezTo>
                  <a:cubicBezTo>
                    <a:pt x="203" y="16"/>
                    <a:pt x="197"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43" name="Google Shape;643;p59"/>
            <p:cNvSpPr/>
            <p:nvPr/>
          </p:nvSpPr>
          <p:spPr>
            <a:xfrm>
              <a:off x="3044875" y="4503675"/>
              <a:ext cx="1150" cy="3000"/>
            </a:xfrm>
            <a:custGeom>
              <a:avLst/>
              <a:gdLst/>
              <a:ahLst/>
              <a:cxnLst/>
              <a:rect l="l" t="t" r="r" b="b"/>
              <a:pathLst>
                <a:path w="46" h="120" extrusionOk="0">
                  <a:moveTo>
                    <a:pt x="19" y="0"/>
                  </a:moveTo>
                  <a:cubicBezTo>
                    <a:pt x="12" y="0"/>
                    <a:pt x="7" y="20"/>
                    <a:pt x="0" y="58"/>
                  </a:cubicBezTo>
                  <a:cubicBezTo>
                    <a:pt x="4" y="119"/>
                    <a:pt x="17" y="115"/>
                    <a:pt x="25" y="119"/>
                  </a:cubicBezTo>
                  <a:cubicBezTo>
                    <a:pt x="26" y="120"/>
                    <a:pt x="28" y="120"/>
                    <a:pt x="29" y="120"/>
                  </a:cubicBezTo>
                  <a:cubicBezTo>
                    <a:pt x="38" y="120"/>
                    <a:pt x="42" y="105"/>
                    <a:pt x="45" y="54"/>
                  </a:cubicBezTo>
                  <a:cubicBezTo>
                    <a:pt x="33" y="18"/>
                    <a:pt x="25"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44" name="Google Shape;644;p59"/>
            <p:cNvSpPr/>
            <p:nvPr/>
          </p:nvSpPr>
          <p:spPr>
            <a:xfrm>
              <a:off x="3030000" y="4503750"/>
              <a:ext cx="850" cy="3050"/>
            </a:xfrm>
            <a:custGeom>
              <a:avLst/>
              <a:gdLst/>
              <a:ahLst/>
              <a:cxnLst/>
              <a:rect l="l" t="t" r="r" b="b"/>
              <a:pathLst>
                <a:path w="34" h="122" extrusionOk="0">
                  <a:moveTo>
                    <a:pt x="26" y="1"/>
                  </a:moveTo>
                  <a:cubicBezTo>
                    <a:pt x="26" y="1"/>
                    <a:pt x="25" y="1"/>
                    <a:pt x="25" y="1"/>
                  </a:cubicBezTo>
                  <a:cubicBezTo>
                    <a:pt x="17" y="5"/>
                    <a:pt x="9" y="14"/>
                    <a:pt x="0" y="26"/>
                  </a:cubicBezTo>
                  <a:cubicBezTo>
                    <a:pt x="6" y="93"/>
                    <a:pt x="10" y="122"/>
                    <a:pt x="17" y="122"/>
                  </a:cubicBezTo>
                  <a:cubicBezTo>
                    <a:pt x="19" y="122"/>
                    <a:pt x="22" y="118"/>
                    <a:pt x="25" y="112"/>
                  </a:cubicBezTo>
                  <a:cubicBezTo>
                    <a:pt x="29" y="92"/>
                    <a:pt x="33" y="71"/>
                    <a:pt x="33" y="51"/>
                  </a:cubicBezTo>
                  <a:cubicBezTo>
                    <a:pt x="33" y="21"/>
                    <a:pt x="30"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45" name="Google Shape;645;p59"/>
            <p:cNvSpPr/>
            <p:nvPr/>
          </p:nvSpPr>
          <p:spPr>
            <a:xfrm>
              <a:off x="3043525" y="4503525"/>
              <a:ext cx="850" cy="3050"/>
            </a:xfrm>
            <a:custGeom>
              <a:avLst/>
              <a:gdLst/>
              <a:ahLst/>
              <a:cxnLst/>
              <a:rect l="l" t="t" r="r" b="b"/>
              <a:pathLst>
                <a:path w="34" h="122" extrusionOk="0">
                  <a:moveTo>
                    <a:pt x="16" y="0"/>
                  </a:moveTo>
                  <a:cubicBezTo>
                    <a:pt x="10" y="0"/>
                    <a:pt x="6" y="11"/>
                    <a:pt x="1" y="39"/>
                  </a:cubicBezTo>
                  <a:cubicBezTo>
                    <a:pt x="9" y="117"/>
                    <a:pt x="5" y="121"/>
                    <a:pt x="13" y="121"/>
                  </a:cubicBezTo>
                  <a:cubicBezTo>
                    <a:pt x="17" y="117"/>
                    <a:pt x="26" y="109"/>
                    <a:pt x="30" y="92"/>
                  </a:cubicBezTo>
                  <a:cubicBezTo>
                    <a:pt x="34" y="68"/>
                    <a:pt x="34" y="39"/>
                    <a:pt x="30" y="14"/>
                  </a:cubicBezTo>
                  <a:cubicBezTo>
                    <a:pt x="24" y="6"/>
                    <a:pt x="20"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46" name="Google Shape;646;p59"/>
            <p:cNvSpPr/>
            <p:nvPr/>
          </p:nvSpPr>
          <p:spPr>
            <a:xfrm>
              <a:off x="3033475" y="4503650"/>
              <a:ext cx="850" cy="3025"/>
            </a:xfrm>
            <a:custGeom>
              <a:avLst/>
              <a:gdLst/>
              <a:ahLst/>
              <a:cxnLst/>
              <a:rect l="l" t="t" r="r" b="b"/>
              <a:pathLst>
                <a:path w="34" h="121" extrusionOk="0">
                  <a:moveTo>
                    <a:pt x="17" y="0"/>
                  </a:moveTo>
                  <a:cubicBezTo>
                    <a:pt x="15" y="0"/>
                    <a:pt x="14" y="2"/>
                    <a:pt x="13" y="5"/>
                  </a:cubicBezTo>
                  <a:cubicBezTo>
                    <a:pt x="9" y="22"/>
                    <a:pt x="5" y="38"/>
                    <a:pt x="5" y="55"/>
                  </a:cubicBezTo>
                  <a:cubicBezTo>
                    <a:pt x="1" y="75"/>
                    <a:pt x="5" y="100"/>
                    <a:pt x="13" y="120"/>
                  </a:cubicBezTo>
                  <a:cubicBezTo>
                    <a:pt x="14" y="121"/>
                    <a:pt x="15" y="121"/>
                    <a:pt x="16" y="121"/>
                  </a:cubicBezTo>
                  <a:cubicBezTo>
                    <a:pt x="26" y="121"/>
                    <a:pt x="30" y="96"/>
                    <a:pt x="34" y="42"/>
                  </a:cubicBezTo>
                  <a:cubicBezTo>
                    <a:pt x="25" y="13"/>
                    <a:pt x="2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47" name="Google Shape;647;p59"/>
            <p:cNvSpPr/>
            <p:nvPr/>
          </p:nvSpPr>
          <p:spPr>
            <a:xfrm>
              <a:off x="3031225" y="4503675"/>
              <a:ext cx="750" cy="3150"/>
            </a:xfrm>
            <a:custGeom>
              <a:avLst/>
              <a:gdLst/>
              <a:ahLst/>
              <a:cxnLst/>
              <a:rect l="l" t="t" r="r" b="b"/>
              <a:pathLst>
                <a:path w="30" h="126" extrusionOk="0">
                  <a:moveTo>
                    <a:pt x="13" y="0"/>
                  </a:moveTo>
                  <a:cubicBezTo>
                    <a:pt x="9" y="0"/>
                    <a:pt x="5" y="17"/>
                    <a:pt x="5" y="33"/>
                  </a:cubicBezTo>
                  <a:cubicBezTo>
                    <a:pt x="1" y="54"/>
                    <a:pt x="5" y="78"/>
                    <a:pt x="5" y="99"/>
                  </a:cubicBezTo>
                  <a:cubicBezTo>
                    <a:pt x="8" y="119"/>
                    <a:pt x="12" y="126"/>
                    <a:pt x="16" y="126"/>
                  </a:cubicBezTo>
                  <a:cubicBezTo>
                    <a:pt x="20" y="126"/>
                    <a:pt x="25" y="114"/>
                    <a:pt x="29" y="103"/>
                  </a:cubicBezTo>
                  <a:cubicBezTo>
                    <a:pt x="25" y="25"/>
                    <a:pt x="17"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48" name="Google Shape;648;p59"/>
            <p:cNvSpPr/>
            <p:nvPr/>
          </p:nvSpPr>
          <p:spPr>
            <a:xfrm>
              <a:off x="3046725" y="4504300"/>
              <a:ext cx="850" cy="2375"/>
            </a:xfrm>
            <a:custGeom>
              <a:avLst/>
              <a:gdLst/>
              <a:ahLst/>
              <a:cxnLst/>
              <a:rect l="l" t="t" r="r" b="b"/>
              <a:pathLst>
                <a:path w="34" h="95" extrusionOk="0">
                  <a:moveTo>
                    <a:pt x="17" y="1"/>
                  </a:moveTo>
                  <a:cubicBezTo>
                    <a:pt x="14" y="1"/>
                    <a:pt x="11" y="3"/>
                    <a:pt x="8" y="4"/>
                  </a:cubicBezTo>
                  <a:cubicBezTo>
                    <a:pt x="4" y="16"/>
                    <a:pt x="0" y="29"/>
                    <a:pt x="4" y="41"/>
                  </a:cubicBezTo>
                  <a:cubicBezTo>
                    <a:pt x="0" y="57"/>
                    <a:pt x="4" y="70"/>
                    <a:pt x="8" y="86"/>
                  </a:cubicBezTo>
                  <a:cubicBezTo>
                    <a:pt x="11" y="91"/>
                    <a:pt x="14" y="94"/>
                    <a:pt x="17" y="94"/>
                  </a:cubicBezTo>
                  <a:cubicBezTo>
                    <a:pt x="24" y="94"/>
                    <a:pt x="30" y="80"/>
                    <a:pt x="33" y="41"/>
                  </a:cubicBezTo>
                  <a:cubicBezTo>
                    <a:pt x="28" y="8"/>
                    <a:pt x="22"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49" name="Google Shape;649;p59"/>
            <p:cNvSpPr/>
            <p:nvPr/>
          </p:nvSpPr>
          <p:spPr>
            <a:xfrm>
              <a:off x="3032675" y="4503875"/>
              <a:ext cx="525" cy="2700"/>
            </a:xfrm>
            <a:custGeom>
              <a:avLst/>
              <a:gdLst/>
              <a:ahLst/>
              <a:cxnLst/>
              <a:rect l="l" t="t" r="r" b="b"/>
              <a:pathLst>
                <a:path w="21" h="108" extrusionOk="0">
                  <a:moveTo>
                    <a:pt x="8" y="0"/>
                  </a:moveTo>
                  <a:cubicBezTo>
                    <a:pt x="0" y="0"/>
                    <a:pt x="0" y="25"/>
                    <a:pt x="0" y="46"/>
                  </a:cubicBezTo>
                  <a:cubicBezTo>
                    <a:pt x="0" y="87"/>
                    <a:pt x="0" y="107"/>
                    <a:pt x="8" y="107"/>
                  </a:cubicBezTo>
                  <a:cubicBezTo>
                    <a:pt x="12" y="107"/>
                    <a:pt x="21" y="78"/>
                    <a:pt x="21" y="50"/>
                  </a:cubicBezTo>
                  <a:cubicBezTo>
                    <a:pt x="21" y="25"/>
                    <a:pt x="1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50" name="Google Shape;650;p59"/>
            <p:cNvSpPr/>
            <p:nvPr/>
          </p:nvSpPr>
          <p:spPr>
            <a:xfrm>
              <a:off x="3045475" y="4543150"/>
              <a:ext cx="3825" cy="3450"/>
            </a:xfrm>
            <a:custGeom>
              <a:avLst/>
              <a:gdLst/>
              <a:ahLst/>
              <a:cxnLst/>
              <a:rect l="l" t="t" r="r" b="b"/>
              <a:pathLst>
                <a:path w="153" h="138" extrusionOk="0">
                  <a:moveTo>
                    <a:pt x="106" y="0"/>
                  </a:moveTo>
                  <a:cubicBezTo>
                    <a:pt x="104" y="0"/>
                    <a:pt x="102" y="1"/>
                    <a:pt x="99" y="1"/>
                  </a:cubicBezTo>
                  <a:cubicBezTo>
                    <a:pt x="83" y="5"/>
                    <a:pt x="67" y="9"/>
                    <a:pt x="50" y="9"/>
                  </a:cubicBezTo>
                  <a:cubicBezTo>
                    <a:pt x="38" y="9"/>
                    <a:pt x="26" y="13"/>
                    <a:pt x="17" y="22"/>
                  </a:cubicBezTo>
                  <a:cubicBezTo>
                    <a:pt x="9" y="26"/>
                    <a:pt x="1" y="50"/>
                    <a:pt x="5" y="116"/>
                  </a:cubicBezTo>
                  <a:cubicBezTo>
                    <a:pt x="13" y="120"/>
                    <a:pt x="21" y="132"/>
                    <a:pt x="30" y="132"/>
                  </a:cubicBezTo>
                  <a:cubicBezTo>
                    <a:pt x="49" y="132"/>
                    <a:pt x="68" y="116"/>
                    <a:pt x="87" y="116"/>
                  </a:cubicBezTo>
                  <a:cubicBezTo>
                    <a:pt x="97" y="116"/>
                    <a:pt x="106" y="120"/>
                    <a:pt x="116" y="132"/>
                  </a:cubicBezTo>
                  <a:cubicBezTo>
                    <a:pt x="118" y="136"/>
                    <a:pt x="121" y="138"/>
                    <a:pt x="124" y="138"/>
                  </a:cubicBezTo>
                  <a:cubicBezTo>
                    <a:pt x="133" y="138"/>
                    <a:pt x="143" y="113"/>
                    <a:pt x="153" y="58"/>
                  </a:cubicBezTo>
                  <a:cubicBezTo>
                    <a:pt x="138" y="15"/>
                    <a:pt x="124"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51" name="Google Shape;651;p59"/>
            <p:cNvSpPr/>
            <p:nvPr/>
          </p:nvSpPr>
          <p:spPr>
            <a:xfrm>
              <a:off x="3050100" y="4544000"/>
              <a:ext cx="1875" cy="2800"/>
            </a:xfrm>
            <a:custGeom>
              <a:avLst/>
              <a:gdLst/>
              <a:ahLst/>
              <a:cxnLst/>
              <a:rect l="l" t="t" r="r" b="b"/>
              <a:pathLst>
                <a:path w="75" h="112" extrusionOk="0">
                  <a:moveTo>
                    <a:pt x="23" y="1"/>
                  </a:moveTo>
                  <a:cubicBezTo>
                    <a:pt x="16" y="1"/>
                    <a:pt x="9" y="8"/>
                    <a:pt x="1" y="33"/>
                  </a:cubicBezTo>
                  <a:cubicBezTo>
                    <a:pt x="1" y="53"/>
                    <a:pt x="5" y="74"/>
                    <a:pt x="9" y="90"/>
                  </a:cubicBezTo>
                  <a:cubicBezTo>
                    <a:pt x="19" y="102"/>
                    <a:pt x="29" y="111"/>
                    <a:pt x="39" y="111"/>
                  </a:cubicBezTo>
                  <a:cubicBezTo>
                    <a:pt x="50" y="111"/>
                    <a:pt x="62" y="101"/>
                    <a:pt x="74" y="74"/>
                  </a:cubicBezTo>
                  <a:cubicBezTo>
                    <a:pt x="66" y="12"/>
                    <a:pt x="58" y="16"/>
                    <a:pt x="42" y="12"/>
                  </a:cubicBezTo>
                  <a:cubicBezTo>
                    <a:pt x="35" y="8"/>
                    <a:pt x="29"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52" name="Google Shape;652;p59"/>
            <p:cNvSpPr/>
            <p:nvPr/>
          </p:nvSpPr>
          <p:spPr>
            <a:xfrm>
              <a:off x="3052875" y="4543850"/>
              <a:ext cx="1550" cy="2925"/>
            </a:xfrm>
            <a:custGeom>
              <a:avLst/>
              <a:gdLst/>
              <a:ahLst/>
              <a:cxnLst/>
              <a:rect l="l" t="t" r="r" b="b"/>
              <a:pathLst>
                <a:path w="62" h="117" extrusionOk="0">
                  <a:moveTo>
                    <a:pt x="31" y="1"/>
                  </a:moveTo>
                  <a:cubicBezTo>
                    <a:pt x="26" y="1"/>
                    <a:pt x="22" y="2"/>
                    <a:pt x="19" y="2"/>
                  </a:cubicBezTo>
                  <a:cubicBezTo>
                    <a:pt x="18" y="2"/>
                    <a:pt x="18" y="2"/>
                    <a:pt x="17" y="2"/>
                  </a:cubicBezTo>
                  <a:cubicBezTo>
                    <a:pt x="16" y="1"/>
                    <a:pt x="15" y="1"/>
                    <a:pt x="14" y="1"/>
                  </a:cubicBezTo>
                  <a:cubicBezTo>
                    <a:pt x="8" y="1"/>
                    <a:pt x="4" y="16"/>
                    <a:pt x="0" y="63"/>
                  </a:cubicBezTo>
                  <a:cubicBezTo>
                    <a:pt x="13" y="117"/>
                    <a:pt x="33" y="117"/>
                    <a:pt x="41" y="117"/>
                  </a:cubicBezTo>
                  <a:cubicBezTo>
                    <a:pt x="50" y="117"/>
                    <a:pt x="58" y="108"/>
                    <a:pt x="62" y="55"/>
                  </a:cubicBezTo>
                  <a:cubicBezTo>
                    <a:pt x="54" y="8"/>
                    <a:pt x="41"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53" name="Google Shape;653;p59"/>
            <p:cNvSpPr/>
            <p:nvPr/>
          </p:nvSpPr>
          <p:spPr>
            <a:xfrm>
              <a:off x="3035525" y="4543450"/>
              <a:ext cx="1175" cy="3650"/>
            </a:xfrm>
            <a:custGeom>
              <a:avLst/>
              <a:gdLst/>
              <a:ahLst/>
              <a:cxnLst/>
              <a:rect l="l" t="t" r="r" b="b"/>
              <a:pathLst>
                <a:path w="47" h="146" extrusionOk="0">
                  <a:moveTo>
                    <a:pt x="18" y="1"/>
                  </a:moveTo>
                  <a:cubicBezTo>
                    <a:pt x="16" y="1"/>
                    <a:pt x="14" y="1"/>
                    <a:pt x="13" y="1"/>
                  </a:cubicBezTo>
                  <a:cubicBezTo>
                    <a:pt x="9" y="5"/>
                    <a:pt x="1" y="14"/>
                    <a:pt x="1" y="51"/>
                  </a:cubicBezTo>
                  <a:cubicBezTo>
                    <a:pt x="5" y="71"/>
                    <a:pt x="5" y="96"/>
                    <a:pt x="9" y="120"/>
                  </a:cubicBezTo>
                  <a:cubicBezTo>
                    <a:pt x="15" y="137"/>
                    <a:pt x="20" y="145"/>
                    <a:pt x="24" y="145"/>
                  </a:cubicBezTo>
                  <a:cubicBezTo>
                    <a:pt x="33" y="145"/>
                    <a:pt x="41" y="113"/>
                    <a:pt x="46" y="51"/>
                  </a:cubicBezTo>
                  <a:cubicBezTo>
                    <a:pt x="40" y="6"/>
                    <a:pt x="26"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54" name="Google Shape;654;p59"/>
            <p:cNvSpPr/>
            <p:nvPr/>
          </p:nvSpPr>
          <p:spPr>
            <a:xfrm>
              <a:off x="3037375" y="4543575"/>
              <a:ext cx="950" cy="2825"/>
            </a:xfrm>
            <a:custGeom>
              <a:avLst/>
              <a:gdLst/>
              <a:ahLst/>
              <a:cxnLst/>
              <a:rect l="l" t="t" r="r" b="b"/>
              <a:pathLst>
                <a:path w="38" h="113" extrusionOk="0">
                  <a:moveTo>
                    <a:pt x="21" y="0"/>
                  </a:moveTo>
                  <a:cubicBezTo>
                    <a:pt x="17" y="0"/>
                    <a:pt x="17" y="0"/>
                    <a:pt x="13" y="5"/>
                  </a:cubicBezTo>
                  <a:cubicBezTo>
                    <a:pt x="5" y="21"/>
                    <a:pt x="1" y="41"/>
                    <a:pt x="5" y="58"/>
                  </a:cubicBezTo>
                  <a:cubicBezTo>
                    <a:pt x="5" y="78"/>
                    <a:pt x="9" y="95"/>
                    <a:pt x="13" y="111"/>
                  </a:cubicBezTo>
                  <a:cubicBezTo>
                    <a:pt x="14" y="112"/>
                    <a:pt x="15" y="112"/>
                    <a:pt x="16" y="112"/>
                  </a:cubicBezTo>
                  <a:cubicBezTo>
                    <a:pt x="22" y="112"/>
                    <a:pt x="27" y="101"/>
                    <a:pt x="34" y="91"/>
                  </a:cubicBezTo>
                  <a:cubicBezTo>
                    <a:pt x="38" y="66"/>
                    <a:pt x="38" y="37"/>
                    <a:pt x="34" y="13"/>
                  </a:cubicBezTo>
                  <a:cubicBezTo>
                    <a:pt x="30" y="9"/>
                    <a:pt x="25" y="5"/>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55" name="Google Shape;655;p59"/>
            <p:cNvSpPr/>
            <p:nvPr/>
          </p:nvSpPr>
          <p:spPr>
            <a:xfrm>
              <a:off x="3044350" y="4543850"/>
              <a:ext cx="850" cy="2525"/>
            </a:xfrm>
            <a:custGeom>
              <a:avLst/>
              <a:gdLst/>
              <a:ahLst/>
              <a:cxnLst/>
              <a:rect l="l" t="t" r="r" b="b"/>
              <a:pathLst>
                <a:path w="34" h="101" extrusionOk="0">
                  <a:moveTo>
                    <a:pt x="17" y="1"/>
                  </a:moveTo>
                  <a:cubicBezTo>
                    <a:pt x="13" y="1"/>
                    <a:pt x="9" y="12"/>
                    <a:pt x="1" y="35"/>
                  </a:cubicBezTo>
                  <a:cubicBezTo>
                    <a:pt x="4" y="97"/>
                    <a:pt x="11" y="100"/>
                    <a:pt x="19" y="100"/>
                  </a:cubicBezTo>
                  <a:cubicBezTo>
                    <a:pt x="20" y="100"/>
                    <a:pt x="20" y="100"/>
                    <a:pt x="21" y="100"/>
                  </a:cubicBezTo>
                  <a:cubicBezTo>
                    <a:pt x="30" y="96"/>
                    <a:pt x="34" y="72"/>
                    <a:pt x="34" y="35"/>
                  </a:cubicBezTo>
                  <a:cubicBezTo>
                    <a:pt x="25" y="12"/>
                    <a:pt x="21"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56" name="Google Shape;656;p59"/>
            <p:cNvSpPr/>
            <p:nvPr/>
          </p:nvSpPr>
          <p:spPr>
            <a:xfrm>
              <a:off x="3040975" y="4543675"/>
              <a:ext cx="650" cy="2600"/>
            </a:xfrm>
            <a:custGeom>
              <a:avLst/>
              <a:gdLst/>
              <a:ahLst/>
              <a:cxnLst/>
              <a:rect l="l" t="t" r="r" b="b"/>
              <a:pathLst>
                <a:path w="26" h="104" extrusionOk="0">
                  <a:moveTo>
                    <a:pt x="17" y="1"/>
                  </a:moveTo>
                  <a:cubicBezTo>
                    <a:pt x="13" y="1"/>
                    <a:pt x="5" y="13"/>
                    <a:pt x="0" y="21"/>
                  </a:cubicBezTo>
                  <a:cubicBezTo>
                    <a:pt x="4" y="81"/>
                    <a:pt x="8" y="104"/>
                    <a:pt x="15" y="104"/>
                  </a:cubicBezTo>
                  <a:cubicBezTo>
                    <a:pt x="16" y="104"/>
                    <a:pt x="16" y="103"/>
                    <a:pt x="17" y="103"/>
                  </a:cubicBezTo>
                  <a:cubicBezTo>
                    <a:pt x="21" y="95"/>
                    <a:pt x="25" y="79"/>
                    <a:pt x="25" y="46"/>
                  </a:cubicBezTo>
                  <a:cubicBezTo>
                    <a:pt x="25" y="29"/>
                    <a:pt x="21" y="13"/>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57" name="Google Shape;657;p59"/>
            <p:cNvSpPr/>
            <p:nvPr/>
          </p:nvSpPr>
          <p:spPr>
            <a:xfrm>
              <a:off x="3042625" y="4543750"/>
              <a:ext cx="525" cy="2425"/>
            </a:xfrm>
            <a:custGeom>
              <a:avLst/>
              <a:gdLst/>
              <a:ahLst/>
              <a:cxnLst/>
              <a:rect l="l" t="t" r="r" b="b"/>
              <a:pathLst>
                <a:path w="21" h="97" extrusionOk="0">
                  <a:moveTo>
                    <a:pt x="10" y="1"/>
                  </a:moveTo>
                  <a:cubicBezTo>
                    <a:pt x="9" y="1"/>
                    <a:pt x="9" y="1"/>
                    <a:pt x="8" y="2"/>
                  </a:cubicBezTo>
                  <a:cubicBezTo>
                    <a:pt x="0" y="10"/>
                    <a:pt x="0" y="22"/>
                    <a:pt x="0" y="34"/>
                  </a:cubicBezTo>
                  <a:cubicBezTo>
                    <a:pt x="0" y="51"/>
                    <a:pt x="0" y="71"/>
                    <a:pt x="4" y="92"/>
                  </a:cubicBezTo>
                  <a:cubicBezTo>
                    <a:pt x="6" y="95"/>
                    <a:pt x="9" y="97"/>
                    <a:pt x="11" y="97"/>
                  </a:cubicBezTo>
                  <a:cubicBezTo>
                    <a:pt x="16" y="97"/>
                    <a:pt x="21" y="83"/>
                    <a:pt x="21" y="47"/>
                  </a:cubicBezTo>
                  <a:cubicBezTo>
                    <a:pt x="17" y="12"/>
                    <a:pt x="14"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58" name="Google Shape;658;p59"/>
            <p:cNvSpPr/>
            <p:nvPr/>
          </p:nvSpPr>
          <p:spPr>
            <a:xfrm>
              <a:off x="3039225" y="4543975"/>
              <a:ext cx="650" cy="2700"/>
            </a:xfrm>
            <a:custGeom>
              <a:avLst/>
              <a:gdLst/>
              <a:ahLst/>
              <a:cxnLst/>
              <a:rect l="l" t="t" r="r" b="b"/>
              <a:pathLst>
                <a:path w="26" h="108" extrusionOk="0">
                  <a:moveTo>
                    <a:pt x="13" y="1"/>
                  </a:moveTo>
                  <a:cubicBezTo>
                    <a:pt x="1" y="1"/>
                    <a:pt x="1" y="34"/>
                    <a:pt x="9" y="108"/>
                  </a:cubicBezTo>
                  <a:cubicBezTo>
                    <a:pt x="13" y="103"/>
                    <a:pt x="13" y="99"/>
                    <a:pt x="17" y="95"/>
                  </a:cubicBezTo>
                  <a:cubicBezTo>
                    <a:pt x="21" y="91"/>
                    <a:pt x="21" y="83"/>
                    <a:pt x="21" y="75"/>
                  </a:cubicBezTo>
                  <a:cubicBezTo>
                    <a:pt x="25" y="58"/>
                    <a:pt x="25" y="42"/>
                    <a:pt x="21" y="25"/>
                  </a:cubicBezTo>
                  <a:cubicBezTo>
                    <a:pt x="21" y="13"/>
                    <a:pt x="17"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59" name="Google Shape;659;p59"/>
            <p:cNvSpPr/>
            <p:nvPr/>
          </p:nvSpPr>
          <p:spPr>
            <a:xfrm>
              <a:off x="3046400" y="4530775"/>
              <a:ext cx="1275" cy="2775"/>
            </a:xfrm>
            <a:custGeom>
              <a:avLst/>
              <a:gdLst/>
              <a:ahLst/>
              <a:cxnLst/>
              <a:rect l="l" t="t" r="r" b="b"/>
              <a:pathLst>
                <a:path w="51" h="111" extrusionOk="0">
                  <a:moveTo>
                    <a:pt x="24" y="1"/>
                  </a:moveTo>
                  <a:cubicBezTo>
                    <a:pt x="18" y="1"/>
                    <a:pt x="12" y="8"/>
                    <a:pt x="5" y="20"/>
                  </a:cubicBezTo>
                  <a:cubicBezTo>
                    <a:pt x="1" y="45"/>
                    <a:pt x="5" y="73"/>
                    <a:pt x="9" y="98"/>
                  </a:cubicBezTo>
                  <a:cubicBezTo>
                    <a:pt x="14" y="106"/>
                    <a:pt x="19" y="111"/>
                    <a:pt x="24" y="111"/>
                  </a:cubicBezTo>
                  <a:cubicBezTo>
                    <a:pt x="34" y="111"/>
                    <a:pt x="42" y="92"/>
                    <a:pt x="50" y="45"/>
                  </a:cubicBezTo>
                  <a:cubicBezTo>
                    <a:pt x="41" y="14"/>
                    <a:pt x="33"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60" name="Google Shape;660;p59"/>
            <p:cNvSpPr/>
            <p:nvPr/>
          </p:nvSpPr>
          <p:spPr>
            <a:xfrm>
              <a:off x="3044575" y="4530875"/>
              <a:ext cx="825" cy="2450"/>
            </a:xfrm>
            <a:custGeom>
              <a:avLst/>
              <a:gdLst/>
              <a:ahLst/>
              <a:cxnLst/>
              <a:rect l="l" t="t" r="r" b="b"/>
              <a:pathLst>
                <a:path w="33" h="98" extrusionOk="0">
                  <a:moveTo>
                    <a:pt x="17" y="1"/>
                  </a:moveTo>
                  <a:cubicBezTo>
                    <a:pt x="13" y="1"/>
                    <a:pt x="9" y="15"/>
                    <a:pt x="0" y="45"/>
                  </a:cubicBezTo>
                  <a:cubicBezTo>
                    <a:pt x="3" y="89"/>
                    <a:pt x="9" y="98"/>
                    <a:pt x="16" y="98"/>
                  </a:cubicBezTo>
                  <a:cubicBezTo>
                    <a:pt x="19" y="98"/>
                    <a:pt x="22" y="95"/>
                    <a:pt x="25" y="94"/>
                  </a:cubicBezTo>
                  <a:cubicBezTo>
                    <a:pt x="29" y="94"/>
                    <a:pt x="33" y="78"/>
                    <a:pt x="33" y="37"/>
                  </a:cubicBezTo>
                  <a:cubicBezTo>
                    <a:pt x="25" y="13"/>
                    <a:pt x="21"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61" name="Google Shape;661;p59"/>
            <p:cNvSpPr/>
            <p:nvPr/>
          </p:nvSpPr>
          <p:spPr>
            <a:xfrm>
              <a:off x="3036975" y="4531000"/>
              <a:ext cx="625" cy="2525"/>
            </a:xfrm>
            <a:custGeom>
              <a:avLst/>
              <a:gdLst/>
              <a:ahLst/>
              <a:cxnLst/>
              <a:rect l="l" t="t" r="r" b="b"/>
              <a:pathLst>
                <a:path w="25" h="101" extrusionOk="0">
                  <a:moveTo>
                    <a:pt x="9" y="1"/>
                  </a:moveTo>
                  <a:cubicBezTo>
                    <a:pt x="3" y="1"/>
                    <a:pt x="0" y="23"/>
                    <a:pt x="0" y="93"/>
                  </a:cubicBezTo>
                  <a:cubicBezTo>
                    <a:pt x="5" y="98"/>
                    <a:pt x="9" y="100"/>
                    <a:pt x="12" y="100"/>
                  </a:cubicBezTo>
                  <a:cubicBezTo>
                    <a:pt x="19" y="100"/>
                    <a:pt x="21" y="86"/>
                    <a:pt x="21" y="60"/>
                  </a:cubicBezTo>
                  <a:cubicBezTo>
                    <a:pt x="25" y="40"/>
                    <a:pt x="21" y="23"/>
                    <a:pt x="13" y="3"/>
                  </a:cubicBezTo>
                  <a:cubicBezTo>
                    <a:pt x="11" y="2"/>
                    <a:pt x="10"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62" name="Google Shape;662;p59"/>
            <p:cNvSpPr/>
            <p:nvPr/>
          </p:nvSpPr>
          <p:spPr>
            <a:xfrm>
              <a:off x="3034500" y="4582750"/>
              <a:ext cx="1275" cy="2725"/>
            </a:xfrm>
            <a:custGeom>
              <a:avLst/>
              <a:gdLst/>
              <a:ahLst/>
              <a:cxnLst/>
              <a:rect l="l" t="t" r="r" b="b"/>
              <a:pathLst>
                <a:path w="51" h="109" extrusionOk="0">
                  <a:moveTo>
                    <a:pt x="23" y="0"/>
                  </a:moveTo>
                  <a:cubicBezTo>
                    <a:pt x="16" y="0"/>
                    <a:pt x="8" y="11"/>
                    <a:pt x="1" y="34"/>
                  </a:cubicBezTo>
                  <a:cubicBezTo>
                    <a:pt x="5" y="84"/>
                    <a:pt x="11" y="108"/>
                    <a:pt x="19" y="108"/>
                  </a:cubicBezTo>
                  <a:cubicBezTo>
                    <a:pt x="27" y="108"/>
                    <a:pt x="37" y="89"/>
                    <a:pt x="50" y="50"/>
                  </a:cubicBezTo>
                  <a:cubicBezTo>
                    <a:pt x="41" y="16"/>
                    <a:pt x="32" y="0"/>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63" name="Google Shape;663;p59"/>
            <p:cNvSpPr/>
            <p:nvPr/>
          </p:nvSpPr>
          <p:spPr>
            <a:xfrm>
              <a:off x="3038925" y="4583125"/>
              <a:ext cx="950" cy="2500"/>
            </a:xfrm>
            <a:custGeom>
              <a:avLst/>
              <a:gdLst/>
              <a:ahLst/>
              <a:cxnLst/>
              <a:rect l="l" t="t" r="r" b="b"/>
              <a:pathLst>
                <a:path w="38" h="100" extrusionOk="0">
                  <a:moveTo>
                    <a:pt x="18" y="0"/>
                  </a:moveTo>
                  <a:cubicBezTo>
                    <a:pt x="12" y="0"/>
                    <a:pt x="7" y="16"/>
                    <a:pt x="0" y="47"/>
                  </a:cubicBezTo>
                  <a:cubicBezTo>
                    <a:pt x="7" y="86"/>
                    <a:pt x="13" y="99"/>
                    <a:pt x="20" y="99"/>
                  </a:cubicBezTo>
                  <a:cubicBezTo>
                    <a:pt x="21" y="99"/>
                    <a:pt x="23" y="98"/>
                    <a:pt x="25" y="97"/>
                  </a:cubicBezTo>
                  <a:cubicBezTo>
                    <a:pt x="29" y="93"/>
                    <a:pt x="37" y="80"/>
                    <a:pt x="37" y="39"/>
                  </a:cubicBezTo>
                  <a:cubicBezTo>
                    <a:pt x="29" y="14"/>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64" name="Google Shape;664;p59"/>
            <p:cNvSpPr/>
            <p:nvPr/>
          </p:nvSpPr>
          <p:spPr>
            <a:xfrm>
              <a:off x="3051850" y="4582800"/>
              <a:ext cx="750" cy="2350"/>
            </a:xfrm>
            <a:custGeom>
              <a:avLst/>
              <a:gdLst/>
              <a:ahLst/>
              <a:cxnLst/>
              <a:rect l="l" t="t" r="r" b="b"/>
              <a:pathLst>
                <a:path w="30" h="94" extrusionOk="0">
                  <a:moveTo>
                    <a:pt x="13" y="1"/>
                  </a:moveTo>
                  <a:cubicBezTo>
                    <a:pt x="11" y="1"/>
                    <a:pt x="10" y="1"/>
                    <a:pt x="9" y="3"/>
                  </a:cubicBezTo>
                  <a:cubicBezTo>
                    <a:pt x="4" y="15"/>
                    <a:pt x="0" y="40"/>
                    <a:pt x="4" y="93"/>
                  </a:cubicBezTo>
                  <a:lnTo>
                    <a:pt x="29" y="93"/>
                  </a:lnTo>
                  <a:cubicBezTo>
                    <a:pt x="22" y="20"/>
                    <a:pt x="18"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65" name="Google Shape;665;p59"/>
            <p:cNvSpPr/>
            <p:nvPr/>
          </p:nvSpPr>
          <p:spPr>
            <a:xfrm>
              <a:off x="3050100" y="4583100"/>
              <a:ext cx="650" cy="2350"/>
            </a:xfrm>
            <a:custGeom>
              <a:avLst/>
              <a:gdLst/>
              <a:ahLst/>
              <a:cxnLst/>
              <a:rect l="l" t="t" r="r" b="b"/>
              <a:pathLst>
                <a:path w="26" h="94" extrusionOk="0">
                  <a:moveTo>
                    <a:pt x="12" y="0"/>
                  </a:moveTo>
                  <a:cubicBezTo>
                    <a:pt x="11" y="0"/>
                    <a:pt x="10" y="1"/>
                    <a:pt x="9" y="3"/>
                  </a:cubicBezTo>
                  <a:cubicBezTo>
                    <a:pt x="5" y="20"/>
                    <a:pt x="1" y="32"/>
                    <a:pt x="5" y="48"/>
                  </a:cubicBezTo>
                  <a:cubicBezTo>
                    <a:pt x="1" y="61"/>
                    <a:pt x="5" y="73"/>
                    <a:pt x="9" y="85"/>
                  </a:cubicBezTo>
                  <a:cubicBezTo>
                    <a:pt x="11" y="91"/>
                    <a:pt x="14" y="94"/>
                    <a:pt x="16" y="94"/>
                  </a:cubicBezTo>
                  <a:cubicBezTo>
                    <a:pt x="20" y="94"/>
                    <a:pt x="22" y="79"/>
                    <a:pt x="25" y="40"/>
                  </a:cubicBezTo>
                  <a:cubicBezTo>
                    <a:pt x="22" y="12"/>
                    <a:pt x="16"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66" name="Google Shape;666;p59"/>
            <p:cNvSpPr/>
            <p:nvPr/>
          </p:nvSpPr>
          <p:spPr>
            <a:xfrm>
              <a:off x="3048450" y="4582850"/>
              <a:ext cx="650" cy="2350"/>
            </a:xfrm>
            <a:custGeom>
              <a:avLst/>
              <a:gdLst/>
              <a:ahLst/>
              <a:cxnLst/>
              <a:rect l="l" t="t" r="r" b="b"/>
              <a:pathLst>
                <a:path w="26" h="94" extrusionOk="0">
                  <a:moveTo>
                    <a:pt x="13" y="1"/>
                  </a:moveTo>
                  <a:cubicBezTo>
                    <a:pt x="5" y="1"/>
                    <a:pt x="1" y="26"/>
                    <a:pt x="1" y="79"/>
                  </a:cubicBezTo>
                  <a:cubicBezTo>
                    <a:pt x="7" y="89"/>
                    <a:pt x="11" y="94"/>
                    <a:pt x="14" y="94"/>
                  </a:cubicBezTo>
                  <a:cubicBezTo>
                    <a:pt x="18" y="94"/>
                    <a:pt x="21" y="88"/>
                    <a:pt x="26" y="75"/>
                  </a:cubicBezTo>
                  <a:cubicBezTo>
                    <a:pt x="26" y="26"/>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67" name="Google Shape;667;p59"/>
            <p:cNvSpPr/>
            <p:nvPr/>
          </p:nvSpPr>
          <p:spPr>
            <a:xfrm>
              <a:off x="3049700" y="4569325"/>
              <a:ext cx="3300" cy="3525"/>
            </a:xfrm>
            <a:custGeom>
              <a:avLst/>
              <a:gdLst/>
              <a:ahLst/>
              <a:cxnLst/>
              <a:rect l="l" t="t" r="r" b="b"/>
              <a:pathLst>
                <a:path w="132" h="141" extrusionOk="0">
                  <a:moveTo>
                    <a:pt x="67" y="1"/>
                  </a:moveTo>
                  <a:cubicBezTo>
                    <a:pt x="47" y="1"/>
                    <a:pt x="27" y="11"/>
                    <a:pt x="8" y="13"/>
                  </a:cubicBezTo>
                  <a:cubicBezTo>
                    <a:pt x="4" y="13"/>
                    <a:pt x="0" y="37"/>
                    <a:pt x="0" y="91"/>
                  </a:cubicBezTo>
                  <a:cubicBezTo>
                    <a:pt x="6" y="125"/>
                    <a:pt x="17" y="140"/>
                    <a:pt x="28" y="140"/>
                  </a:cubicBezTo>
                  <a:cubicBezTo>
                    <a:pt x="31" y="140"/>
                    <a:pt x="34" y="139"/>
                    <a:pt x="37" y="136"/>
                  </a:cubicBezTo>
                  <a:cubicBezTo>
                    <a:pt x="45" y="132"/>
                    <a:pt x="56" y="130"/>
                    <a:pt x="66" y="130"/>
                  </a:cubicBezTo>
                  <a:cubicBezTo>
                    <a:pt x="77" y="130"/>
                    <a:pt x="88" y="132"/>
                    <a:pt x="99" y="136"/>
                  </a:cubicBezTo>
                  <a:cubicBezTo>
                    <a:pt x="100" y="136"/>
                    <a:pt x="102" y="137"/>
                    <a:pt x="103" y="137"/>
                  </a:cubicBezTo>
                  <a:cubicBezTo>
                    <a:pt x="111" y="137"/>
                    <a:pt x="121" y="126"/>
                    <a:pt x="131" y="74"/>
                  </a:cubicBezTo>
                  <a:cubicBezTo>
                    <a:pt x="127" y="62"/>
                    <a:pt x="123" y="50"/>
                    <a:pt x="119" y="41"/>
                  </a:cubicBezTo>
                  <a:cubicBezTo>
                    <a:pt x="103" y="10"/>
                    <a:pt x="85"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68" name="Google Shape;668;p59"/>
            <p:cNvSpPr/>
            <p:nvPr/>
          </p:nvSpPr>
          <p:spPr>
            <a:xfrm>
              <a:off x="3038725" y="4569500"/>
              <a:ext cx="2475" cy="3550"/>
            </a:xfrm>
            <a:custGeom>
              <a:avLst/>
              <a:gdLst/>
              <a:ahLst/>
              <a:cxnLst/>
              <a:rect l="l" t="t" r="r" b="b"/>
              <a:pathLst>
                <a:path w="99" h="142" extrusionOk="0">
                  <a:moveTo>
                    <a:pt x="75" y="1"/>
                  </a:moveTo>
                  <a:cubicBezTo>
                    <a:pt x="61" y="1"/>
                    <a:pt x="46" y="6"/>
                    <a:pt x="30" y="6"/>
                  </a:cubicBezTo>
                  <a:cubicBezTo>
                    <a:pt x="23" y="6"/>
                    <a:pt x="15" y="5"/>
                    <a:pt x="8" y="2"/>
                  </a:cubicBezTo>
                  <a:cubicBezTo>
                    <a:pt x="8" y="1"/>
                    <a:pt x="7" y="1"/>
                    <a:pt x="7" y="1"/>
                  </a:cubicBezTo>
                  <a:cubicBezTo>
                    <a:pt x="0" y="1"/>
                    <a:pt x="0" y="24"/>
                    <a:pt x="0" y="92"/>
                  </a:cubicBezTo>
                  <a:cubicBezTo>
                    <a:pt x="7" y="120"/>
                    <a:pt x="16" y="136"/>
                    <a:pt x="24" y="136"/>
                  </a:cubicBezTo>
                  <a:cubicBezTo>
                    <a:pt x="30" y="136"/>
                    <a:pt x="36" y="127"/>
                    <a:pt x="41" y="108"/>
                  </a:cubicBezTo>
                  <a:cubicBezTo>
                    <a:pt x="42" y="107"/>
                    <a:pt x="43" y="106"/>
                    <a:pt x="44" y="106"/>
                  </a:cubicBezTo>
                  <a:cubicBezTo>
                    <a:pt x="47" y="106"/>
                    <a:pt x="50" y="117"/>
                    <a:pt x="53" y="121"/>
                  </a:cubicBezTo>
                  <a:cubicBezTo>
                    <a:pt x="60" y="134"/>
                    <a:pt x="66" y="141"/>
                    <a:pt x="71" y="141"/>
                  </a:cubicBezTo>
                  <a:cubicBezTo>
                    <a:pt x="82" y="141"/>
                    <a:pt x="90" y="111"/>
                    <a:pt x="99" y="43"/>
                  </a:cubicBezTo>
                  <a:cubicBezTo>
                    <a:pt x="90" y="30"/>
                    <a:pt x="86" y="6"/>
                    <a:pt x="82" y="2"/>
                  </a:cubicBezTo>
                  <a:cubicBezTo>
                    <a:pt x="80" y="1"/>
                    <a:pt x="77"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69" name="Google Shape;669;p59"/>
            <p:cNvSpPr/>
            <p:nvPr/>
          </p:nvSpPr>
          <p:spPr>
            <a:xfrm>
              <a:off x="3043325" y="4569125"/>
              <a:ext cx="1675" cy="3575"/>
            </a:xfrm>
            <a:custGeom>
              <a:avLst/>
              <a:gdLst/>
              <a:ahLst/>
              <a:cxnLst/>
              <a:rect l="l" t="t" r="r" b="b"/>
              <a:pathLst>
                <a:path w="67" h="143" extrusionOk="0">
                  <a:moveTo>
                    <a:pt x="14" y="4"/>
                  </a:moveTo>
                  <a:cubicBezTo>
                    <a:pt x="8" y="4"/>
                    <a:pt x="4" y="17"/>
                    <a:pt x="1" y="53"/>
                  </a:cubicBezTo>
                  <a:cubicBezTo>
                    <a:pt x="5" y="111"/>
                    <a:pt x="5" y="136"/>
                    <a:pt x="21" y="140"/>
                  </a:cubicBezTo>
                  <a:cubicBezTo>
                    <a:pt x="27" y="140"/>
                    <a:pt x="33" y="143"/>
                    <a:pt x="39" y="143"/>
                  </a:cubicBezTo>
                  <a:cubicBezTo>
                    <a:pt x="49" y="143"/>
                    <a:pt x="59" y="133"/>
                    <a:pt x="66" y="78"/>
                  </a:cubicBezTo>
                  <a:cubicBezTo>
                    <a:pt x="50" y="0"/>
                    <a:pt x="30" y="21"/>
                    <a:pt x="17" y="4"/>
                  </a:cubicBezTo>
                  <a:cubicBezTo>
                    <a:pt x="16" y="4"/>
                    <a:pt x="15" y="4"/>
                    <a:pt x="14"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70" name="Google Shape;670;p59"/>
            <p:cNvSpPr/>
            <p:nvPr/>
          </p:nvSpPr>
          <p:spPr>
            <a:xfrm>
              <a:off x="3045600" y="4569475"/>
              <a:ext cx="1450" cy="3075"/>
            </a:xfrm>
            <a:custGeom>
              <a:avLst/>
              <a:gdLst/>
              <a:ahLst/>
              <a:cxnLst/>
              <a:rect l="l" t="t" r="r" b="b"/>
              <a:pathLst>
                <a:path w="58" h="123" extrusionOk="0">
                  <a:moveTo>
                    <a:pt x="22" y="1"/>
                  </a:moveTo>
                  <a:cubicBezTo>
                    <a:pt x="18" y="1"/>
                    <a:pt x="13" y="2"/>
                    <a:pt x="8" y="3"/>
                  </a:cubicBezTo>
                  <a:cubicBezTo>
                    <a:pt x="4" y="15"/>
                    <a:pt x="4" y="27"/>
                    <a:pt x="4" y="39"/>
                  </a:cubicBezTo>
                  <a:cubicBezTo>
                    <a:pt x="0" y="60"/>
                    <a:pt x="4" y="76"/>
                    <a:pt x="8" y="93"/>
                  </a:cubicBezTo>
                  <a:cubicBezTo>
                    <a:pt x="13" y="113"/>
                    <a:pt x="20" y="123"/>
                    <a:pt x="26" y="123"/>
                  </a:cubicBezTo>
                  <a:cubicBezTo>
                    <a:pt x="37" y="123"/>
                    <a:pt x="48" y="101"/>
                    <a:pt x="57" y="60"/>
                  </a:cubicBezTo>
                  <a:cubicBezTo>
                    <a:pt x="45" y="10"/>
                    <a:pt x="35"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71" name="Google Shape;671;p59"/>
            <p:cNvSpPr/>
            <p:nvPr/>
          </p:nvSpPr>
          <p:spPr>
            <a:xfrm>
              <a:off x="3047750" y="4569625"/>
              <a:ext cx="1250" cy="3300"/>
            </a:xfrm>
            <a:custGeom>
              <a:avLst/>
              <a:gdLst/>
              <a:ahLst/>
              <a:cxnLst/>
              <a:rect l="l" t="t" r="r" b="b"/>
              <a:pathLst>
                <a:path w="50" h="132" extrusionOk="0">
                  <a:moveTo>
                    <a:pt x="29" y="1"/>
                  </a:moveTo>
                  <a:cubicBezTo>
                    <a:pt x="21" y="1"/>
                    <a:pt x="8" y="9"/>
                    <a:pt x="4" y="21"/>
                  </a:cubicBezTo>
                  <a:cubicBezTo>
                    <a:pt x="0" y="38"/>
                    <a:pt x="0" y="58"/>
                    <a:pt x="4" y="79"/>
                  </a:cubicBezTo>
                  <a:cubicBezTo>
                    <a:pt x="10" y="112"/>
                    <a:pt x="16" y="132"/>
                    <a:pt x="22" y="132"/>
                  </a:cubicBezTo>
                  <a:cubicBezTo>
                    <a:pt x="25" y="132"/>
                    <a:pt x="27" y="129"/>
                    <a:pt x="29" y="124"/>
                  </a:cubicBezTo>
                  <a:lnTo>
                    <a:pt x="49" y="79"/>
                  </a:lnTo>
                  <a:cubicBezTo>
                    <a:pt x="45" y="17"/>
                    <a:pt x="41"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72" name="Google Shape;672;p59"/>
            <p:cNvSpPr/>
            <p:nvPr/>
          </p:nvSpPr>
          <p:spPr>
            <a:xfrm>
              <a:off x="3041475" y="4569450"/>
              <a:ext cx="1175" cy="3275"/>
            </a:xfrm>
            <a:custGeom>
              <a:avLst/>
              <a:gdLst/>
              <a:ahLst/>
              <a:cxnLst/>
              <a:rect l="l" t="t" r="r" b="b"/>
              <a:pathLst>
                <a:path w="47" h="131" extrusionOk="0">
                  <a:moveTo>
                    <a:pt x="22" y="1"/>
                  </a:moveTo>
                  <a:cubicBezTo>
                    <a:pt x="18" y="1"/>
                    <a:pt x="16" y="2"/>
                    <a:pt x="13" y="4"/>
                  </a:cubicBezTo>
                  <a:cubicBezTo>
                    <a:pt x="9" y="4"/>
                    <a:pt x="5" y="12"/>
                    <a:pt x="5" y="49"/>
                  </a:cubicBezTo>
                  <a:cubicBezTo>
                    <a:pt x="1" y="73"/>
                    <a:pt x="5" y="98"/>
                    <a:pt x="13" y="123"/>
                  </a:cubicBezTo>
                  <a:cubicBezTo>
                    <a:pt x="17" y="128"/>
                    <a:pt x="20" y="131"/>
                    <a:pt x="23" y="131"/>
                  </a:cubicBezTo>
                  <a:cubicBezTo>
                    <a:pt x="32" y="131"/>
                    <a:pt x="40" y="109"/>
                    <a:pt x="46" y="61"/>
                  </a:cubicBezTo>
                  <a:cubicBezTo>
                    <a:pt x="40" y="11"/>
                    <a:pt x="30"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73" name="Google Shape;673;p59"/>
            <p:cNvSpPr/>
            <p:nvPr/>
          </p:nvSpPr>
          <p:spPr>
            <a:xfrm>
              <a:off x="3035525" y="4569425"/>
              <a:ext cx="850" cy="3050"/>
            </a:xfrm>
            <a:custGeom>
              <a:avLst/>
              <a:gdLst/>
              <a:ahLst/>
              <a:cxnLst/>
              <a:rect l="l" t="t" r="r" b="b"/>
              <a:pathLst>
                <a:path w="34" h="122" extrusionOk="0">
                  <a:moveTo>
                    <a:pt x="17" y="0"/>
                  </a:moveTo>
                  <a:cubicBezTo>
                    <a:pt x="12" y="0"/>
                    <a:pt x="6" y="13"/>
                    <a:pt x="1" y="46"/>
                  </a:cubicBezTo>
                  <a:cubicBezTo>
                    <a:pt x="7" y="97"/>
                    <a:pt x="13" y="121"/>
                    <a:pt x="19" y="121"/>
                  </a:cubicBezTo>
                  <a:cubicBezTo>
                    <a:pt x="21" y="121"/>
                    <a:pt x="23" y="118"/>
                    <a:pt x="26" y="111"/>
                  </a:cubicBezTo>
                  <a:cubicBezTo>
                    <a:pt x="30" y="95"/>
                    <a:pt x="34" y="78"/>
                    <a:pt x="34" y="58"/>
                  </a:cubicBezTo>
                  <a:cubicBezTo>
                    <a:pt x="34" y="41"/>
                    <a:pt x="30" y="25"/>
                    <a:pt x="26" y="9"/>
                  </a:cubicBezTo>
                  <a:cubicBezTo>
                    <a:pt x="23" y="3"/>
                    <a:pt x="2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74" name="Google Shape;674;p59"/>
            <p:cNvSpPr/>
            <p:nvPr/>
          </p:nvSpPr>
          <p:spPr>
            <a:xfrm>
              <a:off x="3034625" y="4569525"/>
              <a:ext cx="625" cy="2800"/>
            </a:xfrm>
            <a:custGeom>
              <a:avLst/>
              <a:gdLst/>
              <a:ahLst/>
              <a:cxnLst/>
              <a:rect l="l" t="t" r="r" b="b"/>
              <a:pathLst>
                <a:path w="25" h="112" extrusionOk="0">
                  <a:moveTo>
                    <a:pt x="16" y="1"/>
                  </a:moveTo>
                  <a:cubicBezTo>
                    <a:pt x="4" y="1"/>
                    <a:pt x="0" y="21"/>
                    <a:pt x="0" y="50"/>
                  </a:cubicBezTo>
                  <a:cubicBezTo>
                    <a:pt x="0" y="79"/>
                    <a:pt x="4" y="111"/>
                    <a:pt x="8" y="111"/>
                  </a:cubicBezTo>
                  <a:cubicBezTo>
                    <a:pt x="21" y="91"/>
                    <a:pt x="25" y="66"/>
                    <a:pt x="25" y="42"/>
                  </a:cubicBezTo>
                  <a:cubicBezTo>
                    <a:pt x="21" y="25"/>
                    <a:pt x="16" y="13"/>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75" name="Google Shape;675;p59"/>
            <p:cNvSpPr/>
            <p:nvPr/>
          </p:nvSpPr>
          <p:spPr>
            <a:xfrm>
              <a:off x="3037075" y="4569800"/>
              <a:ext cx="650" cy="1950"/>
            </a:xfrm>
            <a:custGeom>
              <a:avLst/>
              <a:gdLst/>
              <a:ahLst/>
              <a:cxnLst/>
              <a:rect l="l" t="t" r="r" b="b"/>
              <a:pathLst>
                <a:path w="26" h="78" extrusionOk="0">
                  <a:moveTo>
                    <a:pt x="13" y="1"/>
                  </a:moveTo>
                  <a:cubicBezTo>
                    <a:pt x="10" y="1"/>
                    <a:pt x="7" y="12"/>
                    <a:pt x="0" y="35"/>
                  </a:cubicBezTo>
                  <a:cubicBezTo>
                    <a:pt x="9" y="63"/>
                    <a:pt x="13" y="78"/>
                    <a:pt x="16" y="78"/>
                  </a:cubicBezTo>
                  <a:cubicBezTo>
                    <a:pt x="19" y="78"/>
                    <a:pt x="21" y="63"/>
                    <a:pt x="25" y="35"/>
                  </a:cubicBezTo>
                  <a:cubicBezTo>
                    <a:pt x="19" y="12"/>
                    <a:pt x="16"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76" name="Google Shape;676;p59"/>
            <p:cNvSpPr/>
            <p:nvPr/>
          </p:nvSpPr>
          <p:spPr>
            <a:xfrm>
              <a:off x="3022925" y="4490425"/>
              <a:ext cx="19000" cy="4750"/>
            </a:xfrm>
            <a:custGeom>
              <a:avLst/>
              <a:gdLst/>
              <a:ahLst/>
              <a:cxnLst/>
              <a:rect l="l" t="t" r="r" b="b"/>
              <a:pathLst>
                <a:path w="760" h="190" extrusionOk="0">
                  <a:moveTo>
                    <a:pt x="554" y="1"/>
                  </a:moveTo>
                  <a:cubicBezTo>
                    <a:pt x="517" y="5"/>
                    <a:pt x="480" y="17"/>
                    <a:pt x="443" y="21"/>
                  </a:cubicBezTo>
                  <a:cubicBezTo>
                    <a:pt x="390" y="30"/>
                    <a:pt x="333" y="42"/>
                    <a:pt x="283" y="46"/>
                  </a:cubicBezTo>
                  <a:cubicBezTo>
                    <a:pt x="271" y="48"/>
                    <a:pt x="259" y="49"/>
                    <a:pt x="246" y="49"/>
                  </a:cubicBezTo>
                  <a:cubicBezTo>
                    <a:pt x="234" y="49"/>
                    <a:pt x="222" y="48"/>
                    <a:pt x="209" y="46"/>
                  </a:cubicBezTo>
                  <a:cubicBezTo>
                    <a:pt x="201" y="46"/>
                    <a:pt x="189" y="34"/>
                    <a:pt x="181" y="34"/>
                  </a:cubicBezTo>
                  <a:cubicBezTo>
                    <a:pt x="156" y="30"/>
                    <a:pt x="132" y="26"/>
                    <a:pt x="111" y="13"/>
                  </a:cubicBezTo>
                  <a:cubicBezTo>
                    <a:pt x="103" y="7"/>
                    <a:pt x="95" y="5"/>
                    <a:pt x="87" y="5"/>
                  </a:cubicBezTo>
                  <a:cubicBezTo>
                    <a:pt x="73" y="5"/>
                    <a:pt x="58" y="13"/>
                    <a:pt x="45" y="26"/>
                  </a:cubicBezTo>
                  <a:cubicBezTo>
                    <a:pt x="40" y="31"/>
                    <a:pt x="34" y="37"/>
                    <a:pt x="28" y="37"/>
                  </a:cubicBezTo>
                  <a:cubicBezTo>
                    <a:pt x="26" y="37"/>
                    <a:pt x="23" y="36"/>
                    <a:pt x="21" y="34"/>
                  </a:cubicBezTo>
                  <a:cubicBezTo>
                    <a:pt x="19" y="32"/>
                    <a:pt x="18" y="31"/>
                    <a:pt x="16" y="31"/>
                  </a:cubicBezTo>
                  <a:cubicBezTo>
                    <a:pt x="9" y="31"/>
                    <a:pt x="1" y="53"/>
                    <a:pt x="4" y="87"/>
                  </a:cubicBezTo>
                  <a:cubicBezTo>
                    <a:pt x="8" y="124"/>
                    <a:pt x="17" y="136"/>
                    <a:pt x="21" y="136"/>
                  </a:cubicBezTo>
                  <a:cubicBezTo>
                    <a:pt x="23" y="136"/>
                    <a:pt x="26" y="133"/>
                    <a:pt x="28" y="133"/>
                  </a:cubicBezTo>
                  <a:cubicBezTo>
                    <a:pt x="28" y="133"/>
                    <a:pt x="29" y="134"/>
                    <a:pt x="29" y="136"/>
                  </a:cubicBezTo>
                  <a:cubicBezTo>
                    <a:pt x="35" y="161"/>
                    <a:pt x="41" y="167"/>
                    <a:pt x="47" y="167"/>
                  </a:cubicBezTo>
                  <a:cubicBezTo>
                    <a:pt x="53" y="167"/>
                    <a:pt x="58" y="160"/>
                    <a:pt x="63" y="160"/>
                  </a:cubicBezTo>
                  <a:cubicBezTo>
                    <a:pt x="66" y="160"/>
                    <a:pt x="68" y="161"/>
                    <a:pt x="70" y="165"/>
                  </a:cubicBezTo>
                  <a:cubicBezTo>
                    <a:pt x="80" y="148"/>
                    <a:pt x="90" y="142"/>
                    <a:pt x="99" y="142"/>
                  </a:cubicBezTo>
                  <a:cubicBezTo>
                    <a:pt x="112" y="142"/>
                    <a:pt x="125" y="154"/>
                    <a:pt x="140" y="161"/>
                  </a:cubicBezTo>
                  <a:cubicBezTo>
                    <a:pt x="160" y="173"/>
                    <a:pt x="181" y="186"/>
                    <a:pt x="205" y="190"/>
                  </a:cubicBezTo>
                  <a:cubicBezTo>
                    <a:pt x="246" y="190"/>
                    <a:pt x="283" y="186"/>
                    <a:pt x="320" y="173"/>
                  </a:cubicBezTo>
                  <a:cubicBezTo>
                    <a:pt x="361" y="169"/>
                    <a:pt x="402" y="161"/>
                    <a:pt x="443" y="153"/>
                  </a:cubicBezTo>
                  <a:cubicBezTo>
                    <a:pt x="455" y="152"/>
                    <a:pt x="468" y="151"/>
                    <a:pt x="480" y="151"/>
                  </a:cubicBezTo>
                  <a:cubicBezTo>
                    <a:pt x="513" y="151"/>
                    <a:pt x="546" y="155"/>
                    <a:pt x="579" y="161"/>
                  </a:cubicBezTo>
                  <a:cubicBezTo>
                    <a:pt x="583" y="161"/>
                    <a:pt x="591" y="149"/>
                    <a:pt x="595" y="149"/>
                  </a:cubicBezTo>
                  <a:cubicBezTo>
                    <a:pt x="624" y="157"/>
                    <a:pt x="649" y="165"/>
                    <a:pt x="677" y="169"/>
                  </a:cubicBezTo>
                  <a:cubicBezTo>
                    <a:pt x="698" y="165"/>
                    <a:pt x="722" y="157"/>
                    <a:pt x="743" y="145"/>
                  </a:cubicBezTo>
                  <a:cubicBezTo>
                    <a:pt x="751" y="140"/>
                    <a:pt x="759" y="108"/>
                    <a:pt x="759" y="46"/>
                  </a:cubicBezTo>
                  <a:cubicBezTo>
                    <a:pt x="751" y="42"/>
                    <a:pt x="747" y="26"/>
                    <a:pt x="743" y="21"/>
                  </a:cubicBezTo>
                  <a:cubicBezTo>
                    <a:pt x="735" y="21"/>
                    <a:pt x="722" y="26"/>
                    <a:pt x="718" y="30"/>
                  </a:cubicBezTo>
                  <a:cubicBezTo>
                    <a:pt x="704" y="41"/>
                    <a:pt x="690" y="45"/>
                    <a:pt x="676" y="45"/>
                  </a:cubicBezTo>
                  <a:cubicBezTo>
                    <a:pt x="649" y="45"/>
                    <a:pt x="622" y="30"/>
                    <a:pt x="595" y="21"/>
                  </a:cubicBezTo>
                  <a:cubicBezTo>
                    <a:pt x="583" y="17"/>
                    <a:pt x="571" y="1"/>
                    <a:pt x="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77" name="Google Shape;677;p59"/>
            <p:cNvSpPr/>
            <p:nvPr/>
          </p:nvSpPr>
          <p:spPr>
            <a:xfrm>
              <a:off x="3042200" y="4490500"/>
              <a:ext cx="10275" cy="4000"/>
            </a:xfrm>
            <a:custGeom>
              <a:avLst/>
              <a:gdLst/>
              <a:ahLst/>
              <a:cxnLst/>
              <a:rect l="l" t="t" r="r" b="b"/>
              <a:pathLst>
                <a:path w="411" h="160" extrusionOk="0">
                  <a:moveTo>
                    <a:pt x="181" y="0"/>
                  </a:moveTo>
                  <a:cubicBezTo>
                    <a:pt x="157" y="0"/>
                    <a:pt x="132" y="18"/>
                    <a:pt x="107" y="18"/>
                  </a:cubicBezTo>
                  <a:cubicBezTo>
                    <a:pt x="92" y="18"/>
                    <a:pt x="75" y="28"/>
                    <a:pt x="57" y="28"/>
                  </a:cubicBezTo>
                  <a:cubicBezTo>
                    <a:pt x="46" y="28"/>
                    <a:pt x="36" y="25"/>
                    <a:pt x="25" y="14"/>
                  </a:cubicBezTo>
                  <a:cubicBezTo>
                    <a:pt x="24" y="13"/>
                    <a:pt x="23" y="13"/>
                    <a:pt x="21" y="13"/>
                  </a:cubicBezTo>
                  <a:cubicBezTo>
                    <a:pt x="18" y="13"/>
                    <a:pt x="16" y="14"/>
                    <a:pt x="13" y="14"/>
                  </a:cubicBezTo>
                  <a:cubicBezTo>
                    <a:pt x="5" y="14"/>
                    <a:pt x="1" y="31"/>
                    <a:pt x="1" y="68"/>
                  </a:cubicBezTo>
                  <a:cubicBezTo>
                    <a:pt x="10" y="121"/>
                    <a:pt x="14" y="146"/>
                    <a:pt x="21" y="146"/>
                  </a:cubicBezTo>
                  <a:cubicBezTo>
                    <a:pt x="28" y="146"/>
                    <a:pt x="37" y="128"/>
                    <a:pt x="54" y="96"/>
                  </a:cubicBezTo>
                  <a:cubicBezTo>
                    <a:pt x="58" y="113"/>
                    <a:pt x="62" y="129"/>
                    <a:pt x="66" y="150"/>
                  </a:cubicBezTo>
                  <a:cubicBezTo>
                    <a:pt x="69" y="156"/>
                    <a:pt x="75" y="160"/>
                    <a:pt x="79" y="160"/>
                  </a:cubicBezTo>
                  <a:cubicBezTo>
                    <a:pt x="80" y="160"/>
                    <a:pt x="82" y="159"/>
                    <a:pt x="83" y="158"/>
                  </a:cubicBezTo>
                  <a:cubicBezTo>
                    <a:pt x="93" y="138"/>
                    <a:pt x="103" y="132"/>
                    <a:pt x="113" y="132"/>
                  </a:cubicBezTo>
                  <a:cubicBezTo>
                    <a:pt x="119" y="132"/>
                    <a:pt x="126" y="134"/>
                    <a:pt x="132" y="137"/>
                  </a:cubicBezTo>
                  <a:cubicBezTo>
                    <a:pt x="134" y="139"/>
                    <a:pt x="137" y="139"/>
                    <a:pt x="139" y="139"/>
                  </a:cubicBezTo>
                  <a:cubicBezTo>
                    <a:pt x="144" y="139"/>
                    <a:pt x="148" y="136"/>
                    <a:pt x="148" y="133"/>
                  </a:cubicBezTo>
                  <a:cubicBezTo>
                    <a:pt x="157" y="121"/>
                    <a:pt x="165" y="116"/>
                    <a:pt x="173" y="116"/>
                  </a:cubicBezTo>
                  <a:cubicBezTo>
                    <a:pt x="181" y="116"/>
                    <a:pt x="189" y="121"/>
                    <a:pt x="198" y="129"/>
                  </a:cubicBezTo>
                  <a:cubicBezTo>
                    <a:pt x="202" y="133"/>
                    <a:pt x="206" y="142"/>
                    <a:pt x="210" y="142"/>
                  </a:cubicBezTo>
                  <a:cubicBezTo>
                    <a:pt x="224" y="139"/>
                    <a:pt x="240" y="132"/>
                    <a:pt x="256" y="132"/>
                  </a:cubicBezTo>
                  <a:cubicBezTo>
                    <a:pt x="267" y="132"/>
                    <a:pt x="278" y="136"/>
                    <a:pt x="288" y="146"/>
                  </a:cubicBezTo>
                  <a:cubicBezTo>
                    <a:pt x="289" y="148"/>
                    <a:pt x="291" y="149"/>
                    <a:pt x="292" y="149"/>
                  </a:cubicBezTo>
                  <a:cubicBezTo>
                    <a:pt x="295" y="149"/>
                    <a:pt x="297" y="146"/>
                    <a:pt x="300" y="146"/>
                  </a:cubicBezTo>
                  <a:lnTo>
                    <a:pt x="329" y="142"/>
                  </a:lnTo>
                  <a:lnTo>
                    <a:pt x="354" y="137"/>
                  </a:lnTo>
                  <a:cubicBezTo>
                    <a:pt x="359" y="137"/>
                    <a:pt x="363" y="132"/>
                    <a:pt x="368" y="132"/>
                  </a:cubicBezTo>
                  <a:cubicBezTo>
                    <a:pt x="371" y="132"/>
                    <a:pt x="374" y="133"/>
                    <a:pt x="378" y="137"/>
                  </a:cubicBezTo>
                  <a:cubicBezTo>
                    <a:pt x="380" y="139"/>
                    <a:pt x="383" y="140"/>
                    <a:pt x="385" y="140"/>
                  </a:cubicBezTo>
                  <a:cubicBezTo>
                    <a:pt x="394" y="140"/>
                    <a:pt x="401" y="124"/>
                    <a:pt x="411" y="80"/>
                  </a:cubicBezTo>
                  <a:cubicBezTo>
                    <a:pt x="399" y="47"/>
                    <a:pt x="399" y="31"/>
                    <a:pt x="382" y="31"/>
                  </a:cubicBezTo>
                  <a:cubicBezTo>
                    <a:pt x="374" y="31"/>
                    <a:pt x="364" y="25"/>
                    <a:pt x="355" y="25"/>
                  </a:cubicBezTo>
                  <a:cubicBezTo>
                    <a:pt x="350" y="25"/>
                    <a:pt x="345" y="27"/>
                    <a:pt x="341" y="31"/>
                  </a:cubicBezTo>
                  <a:cubicBezTo>
                    <a:pt x="334" y="36"/>
                    <a:pt x="327" y="38"/>
                    <a:pt x="320" y="38"/>
                  </a:cubicBezTo>
                  <a:cubicBezTo>
                    <a:pt x="294" y="38"/>
                    <a:pt x="268" y="10"/>
                    <a:pt x="241" y="10"/>
                  </a:cubicBezTo>
                  <a:cubicBezTo>
                    <a:pt x="234" y="10"/>
                    <a:pt x="226" y="12"/>
                    <a:pt x="218" y="18"/>
                  </a:cubicBezTo>
                  <a:cubicBezTo>
                    <a:pt x="206" y="5"/>
                    <a:pt x="193" y="0"/>
                    <a:pt x="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78" name="Google Shape;678;p59"/>
            <p:cNvSpPr/>
            <p:nvPr/>
          </p:nvSpPr>
          <p:spPr>
            <a:xfrm>
              <a:off x="3054400" y="4491050"/>
              <a:ext cx="7825" cy="3225"/>
            </a:xfrm>
            <a:custGeom>
              <a:avLst/>
              <a:gdLst/>
              <a:ahLst/>
              <a:cxnLst/>
              <a:rect l="l" t="t" r="r" b="b"/>
              <a:pathLst>
                <a:path w="313" h="129" extrusionOk="0">
                  <a:moveTo>
                    <a:pt x="26" y="1"/>
                  </a:moveTo>
                  <a:cubicBezTo>
                    <a:pt x="5" y="1"/>
                    <a:pt x="1" y="13"/>
                    <a:pt x="1" y="50"/>
                  </a:cubicBezTo>
                  <a:cubicBezTo>
                    <a:pt x="3" y="88"/>
                    <a:pt x="8" y="97"/>
                    <a:pt x="13" y="97"/>
                  </a:cubicBezTo>
                  <a:cubicBezTo>
                    <a:pt x="17" y="97"/>
                    <a:pt x="22" y="91"/>
                    <a:pt x="26" y="91"/>
                  </a:cubicBezTo>
                  <a:lnTo>
                    <a:pt x="62" y="107"/>
                  </a:lnTo>
                  <a:cubicBezTo>
                    <a:pt x="71" y="107"/>
                    <a:pt x="75" y="115"/>
                    <a:pt x="83" y="115"/>
                  </a:cubicBezTo>
                  <a:cubicBezTo>
                    <a:pt x="97" y="115"/>
                    <a:pt x="112" y="110"/>
                    <a:pt x="127" y="110"/>
                  </a:cubicBezTo>
                  <a:cubicBezTo>
                    <a:pt x="135" y="110"/>
                    <a:pt x="142" y="111"/>
                    <a:pt x="149" y="115"/>
                  </a:cubicBezTo>
                  <a:cubicBezTo>
                    <a:pt x="151" y="116"/>
                    <a:pt x="154" y="117"/>
                    <a:pt x="156" y="117"/>
                  </a:cubicBezTo>
                  <a:cubicBezTo>
                    <a:pt x="169" y="117"/>
                    <a:pt x="181" y="107"/>
                    <a:pt x="194" y="107"/>
                  </a:cubicBezTo>
                  <a:cubicBezTo>
                    <a:pt x="202" y="107"/>
                    <a:pt x="210" y="111"/>
                    <a:pt x="218" y="124"/>
                  </a:cubicBezTo>
                  <a:cubicBezTo>
                    <a:pt x="220" y="127"/>
                    <a:pt x="221" y="129"/>
                    <a:pt x="222" y="129"/>
                  </a:cubicBezTo>
                  <a:cubicBezTo>
                    <a:pt x="225" y="129"/>
                    <a:pt x="229" y="121"/>
                    <a:pt x="235" y="115"/>
                  </a:cubicBezTo>
                  <a:cubicBezTo>
                    <a:pt x="237" y="106"/>
                    <a:pt x="240" y="103"/>
                    <a:pt x="243" y="103"/>
                  </a:cubicBezTo>
                  <a:cubicBezTo>
                    <a:pt x="247" y="103"/>
                    <a:pt x="251" y="107"/>
                    <a:pt x="255" y="111"/>
                  </a:cubicBezTo>
                  <a:cubicBezTo>
                    <a:pt x="263" y="119"/>
                    <a:pt x="271" y="126"/>
                    <a:pt x="279" y="126"/>
                  </a:cubicBezTo>
                  <a:cubicBezTo>
                    <a:pt x="291" y="126"/>
                    <a:pt x="303" y="109"/>
                    <a:pt x="313" y="54"/>
                  </a:cubicBezTo>
                  <a:cubicBezTo>
                    <a:pt x="305" y="25"/>
                    <a:pt x="296" y="25"/>
                    <a:pt x="288" y="21"/>
                  </a:cubicBezTo>
                  <a:cubicBezTo>
                    <a:pt x="272" y="21"/>
                    <a:pt x="255" y="23"/>
                    <a:pt x="239" y="23"/>
                  </a:cubicBezTo>
                  <a:cubicBezTo>
                    <a:pt x="231" y="23"/>
                    <a:pt x="223" y="22"/>
                    <a:pt x="214" y="21"/>
                  </a:cubicBezTo>
                  <a:cubicBezTo>
                    <a:pt x="198" y="21"/>
                    <a:pt x="181" y="5"/>
                    <a:pt x="169" y="5"/>
                  </a:cubicBezTo>
                  <a:cubicBezTo>
                    <a:pt x="140" y="1"/>
                    <a:pt x="112"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79" name="Google Shape;679;p59"/>
            <p:cNvSpPr/>
            <p:nvPr/>
          </p:nvSpPr>
          <p:spPr>
            <a:xfrm>
              <a:off x="3063750" y="4491600"/>
              <a:ext cx="3100" cy="2525"/>
            </a:xfrm>
            <a:custGeom>
              <a:avLst/>
              <a:gdLst/>
              <a:ahLst/>
              <a:cxnLst/>
              <a:rect l="l" t="t" r="r" b="b"/>
              <a:pathLst>
                <a:path w="124" h="101" extrusionOk="0">
                  <a:moveTo>
                    <a:pt x="54" y="0"/>
                  </a:moveTo>
                  <a:cubicBezTo>
                    <a:pt x="36" y="0"/>
                    <a:pt x="19" y="1"/>
                    <a:pt x="0" y="3"/>
                  </a:cubicBezTo>
                  <a:cubicBezTo>
                    <a:pt x="4" y="61"/>
                    <a:pt x="4" y="94"/>
                    <a:pt x="14" y="94"/>
                  </a:cubicBezTo>
                  <a:cubicBezTo>
                    <a:pt x="16" y="94"/>
                    <a:pt x="18" y="92"/>
                    <a:pt x="21" y="89"/>
                  </a:cubicBezTo>
                  <a:cubicBezTo>
                    <a:pt x="24" y="85"/>
                    <a:pt x="28" y="83"/>
                    <a:pt x="32" y="83"/>
                  </a:cubicBezTo>
                  <a:cubicBezTo>
                    <a:pt x="42" y="83"/>
                    <a:pt x="53" y="95"/>
                    <a:pt x="62" y="98"/>
                  </a:cubicBezTo>
                  <a:cubicBezTo>
                    <a:pt x="68" y="100"/>
                    <a:pt x="75" y="101"/>
                    <a:pt x="82" y="101"/>
                  </a:cubicBezTo>
                  <a:cubicBezTo>
                    <a:pt x="90" y="101"/>
                    <a:pt x="97" y="100"/>
                    <a:pt x="103" y="98"/>
                  </a:cubicBezTo>
                  <a:cubicBezTo>
                    <a:pt x="111" y="93"/>
                    <a:pt x="119" y="81"/>
                    <a:pt x="123" y="28"/>
                  </a:cubicBezTo>
                  <a:cubicBezTo>
                    <a:pt x="115" y="20"/>
                    <a:pt x="111" y="3"/>
                    <a:pt x="107" y="3"/>
                  </a:cubicBezTo>
                  <a:cubicBezTo>
                    <a:pt x="89" y="1"/>
                    <a:pt x="71"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80" name="Google Shape;680;p59"/>
            <p:cNvSpPr/>
            <p:nvPr/>
          </p:nvSpPr>
          <p:spPr>
            <a:xfrm>
              <a:off x="3062825" y="4491650"/>
              <a:ext cx="525" cy="2200"/>
            </a:xfrm>
            <a:custGeom>
              <a:avLst/>
              <a:gdLst/>
              <a:ahLst/>
              <a:cxnLst/>
              <a:rect l="l" t="t" r="r" b="b"/>
              <a:pathLst>
                <a:path w="21" h="88" extrusionOk="0">
                  <a:moveTo>
                    <a:pt x="7" y="0"/>
                  </a:moveTo>
                  <a:cubicBezTo>
                    <a:pt x="3" y="0"/>
                    <a:pt x="0" y="11"/>
                    <a:pt x="0" y="46"/>
                  </a:cubicBezTo>
                  <a:cubicBezTo>
                    <a:pt x="0" y="59"/>
                    <a:pt x="0" y="75"/>
                    <a:pt x="5" y="87"/>
                  </a:cubicBezTo>
                  <a:cubicBezTo>
                    <a:pt x="5" y="88"/>
                    <a:pt x="5" y="88"/>
                    <a:pt x="6" y="88"/>
                  </a:cubicBezTo>
                  <a:cubicBezTo>
                    <a:pt x="14" y="88"/>
                    <a:pt x="21" y="57"/>
                    <a:pt x="17" y="34"/>
                  </a:cubicBezTo>
                  <a:cubicBezTo>
                    <a:pt x="17" y="22"/>
                    <a:pt x="13" y="9"/>
                    <a:pt x="9" y="1"/>
                  </a:cubicBezTo>
                  <a:cubicBezTo>
                    <a:pt x="8" y="1"/>
                    <a:pt x="7" y="0"/>
                    <a:pt x="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81" name="Google Shape;681;p59"/>
            <p:cNvSpPr/>
            <p:nvPr/>
          </p:nvSpPr>
          <p:spPr>
            <a:xfrm>
              <a:off x="3052975" y="4491350"/>
              <a:ext cx="650" cy="1875"/>
            </a:xfrm>
            <a:custGeom>
              <a:avLst/>
              <a:gdLst/>
              <a:ahLst/>
              <a:cxnLst/>
              <a:rect l="l" t="t" r="r" b="b"/>
              <a:pathLst>
                <a:path w="26" h="75" extrusionOk="0">
                  <a:moveTo>
                    <a:pt x="5" y="1"/>
                  </a:moveTo>
                  <a:cubicBezTo>
                    <a:pt x="0" y="1"/>
                    <a:pt x="0" y="9"/>
                    <a:pt x="0" y="13"/>
                  </a:cubicBezTo>
                  <a:cubicBezTo>
                    <a:pt x="0" y="30"/>
                    <a:pt x="0" y="46"/>
                    <a:pt x="0" y="67"/>
                  </a:cubicBezTo>
                  <a:cubicBezTo>
                    <a:pt x="4" y="71"/>
                    <a:pt x="7" y="74"/>
                    <a:pt x="10" y="74"/>
                  </a:cubicBezTo>
                  <a:cubicBezTo>
                    <a:pt x="15" y="74"/>
                    <a:pt x="20" y="66"/>
                    <a:pt x="25" y="46"/>
                  </a:cubicBezTo>
                  <a:cubicBezTo>
                    <a:pt x="25" y="34"/>
                    <a:pt x="21" y="21"/>
                    <a:pt x="21" y="13"/>
                  </a:cubicBezTo>
                  <a:cubicBezTo>
                    <a:pt x="17" y="5"/>
                    <a:pt x="13" y="5"/>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82" name="Google Shape;682;p59"/>
            <p:cNvSpPr/>
            <p:nvPr/>
          </p:nvSpPr>
          <p:spPr>
            <a:xfrm>
              <a:off x="3018300" y="4593725"/>
              <a:ext cx="16025" cy="7125"/>
            </a:xfrm>
            <a:custGeom>
              <a:avLst/>
              <a:gdLst/>
              <a:ahLst/>
              <a:cxnLst/>
              <a:rect l="l" t="t" r="r" b="b"/>
              <a:pathLst>
                <a:path w="641" h="285" extrusionOk="0">
                  <a:moveTo>
                    <a:pt x="9" y="1"/>
                  </a:moveTo>
                  <a:cubicBezTo>
                    <a:pt x="9" y="1"/>
                    <a:pt x="5" y="1"/>
                    <a:pt x="1" y="5"/>
                  </a:cubicBezTo>
                  <a:lnTo>
                    <a:pt x="1" y="284"/>
                  </a:lnTo>
                  <a:cubicBezTo>
                    <a:pt x="17" y="284"/>
                    <a:pt x="38" y="272"/>
                    <a:pt x="42" y="268"/>
                  </a:cubicBezTo>
                  <a:cubicBezTo>
                    <a:pt x="48" y="267"/>
                    <a:pt x="55" y="266"/>
                    <a:pt x="61" y="266"/>
                  </a:cubicBezTo>
                  <a:cubicBezTo>
                    <a:pt x="78" y="266"/>
                    <a:pt x="93" y="270"/>
                    <a:pt x="111" y="276"/>
                  </a:cubicBezTo>
                  <a:cubicBezTo>
                    <a:pt x="119" y="276"/>
                    <a:pt x="128" y="285"/>
                    <a:pt x="137" y="285"/>
                  </a:cubicBezTo>
                  <a:cubicBezTo>
                    <a:pt x="143" y="285"/>
                    <a:pt x="150" y="281"/>
                    <a:pt x="157" y="268"/>
                  </a:cubicBezTo>
                  <a:cubicBezTo>
                    <a:pt x="161" y="251"/>
                    <a:pt x="173" y="243"/>
                    <a:pt x="189" y="243"/>
                  </a:cubicBezTo>
                  <a:cubicBezTo>
                    <a:pt x="218" y="235"/>
                    <a:pt x="251" y="227"/>
                    <a:pt x="280" y="223"/>
                  </a:cubicBezTo>
                  <a:cubicBezTo>
                    <a:pt x="285" y="223"/>
                    <a:pt x="290" y="223"/>
                    <a:pt x="296" y="223"/>
                  </a:cubicBezTo>
                  <a:cubicBezTo>
                    <a:pt x="304" y="223"/>
                    <a:pt x="313" y="222"/>
                    <a:pt x="321" y="214"/>
                  </a:cubicBezTo>
                  <a:cubicBezTo>
                    <a:pt x="328" y="208"/>
                    <a:pt x="336" y="205"/>
                    <a:pt x="343" y="205"/>
                  </a:cubicBezTo>
                  <a:cubicBezTo>
                    <a:pt x="363" y="205"/>
                    <a:pt x="383" y="222"/>
                    <a:pt x="404" y="222"/>
                  </a:cubicBezTo>
                  <a:cubicBezTo>
                    <a:pt x="414" y="222"/>
                    <a:pt x="425" y="218"/>
                    <a:pt x="436" y="206"/>
                  </a:cubicBezTo>
                  <a:cubicBezTo>
                    <a:pt x="436" y="206"/>
                    <a:pt x="436" y="205"/>
                    <a:pt x="437" y="205"/>
                  </a:cubicBezTo>
                  <a:cubicBezTo>
                    <a:pt x="441" y="205"/>
                    <a:pt x="445" y="218"/>
                    <a:pt x="452" y="218"/>
                  </a:cubicBezTo>
                  <a:cubicBezTo>
                    <a:pt x="454" y="221"/>
                    <a:pt x="458" y="223"/>
                    <a:pt x="462" y="223"/>
                  </a:cubicBezTo>
                  <a:cubicBezTo>
                    <a:pt x="466" y="223"/>
                    <a:pt x="469" y="222"/>
                    <a:pt x="472" y="218"/>
                  </a:cubicBezTo>
                  <a:cubicBezTo>
                    <a:pt x="482" y="209"/>
                    <a:pt x="490" y="204"/>
                    <a:pt x="498" y="204"/>
                  </a:cubicBezTo>
                  <a:cubicBezTo>
                    <a:pt x="504" y="204"/>
                    <a:pt x="510" y="207"/>
                    <a:pt x="518" y="214"/>
                  </a:cubicBezTo>
                  <a:cubicBezTo>
                    <a:pt x="523" y="220"/>
                    <a:pt x="528" y="222"/>
                    <a:pt x="534" y="222"/>
                  </a:cubicBezTo>
                  <a:cubicBezTo>
                    <a:pt x="547" y="222"/>
                    <a:pt x="560" y="210"/>
                    <a:pt x="571" y="181"/>
                  </a:cubicBezTo>
                  <a:cubicBezTo>
                    <a:pt x="571" y="179"/>
                    <a:pt x="573" y="172"/>
                    <a:pt x="575" y="172"/>
                  </a:cubicBezTo>
                  <a:cubicBezTo>
                    <a:pt x="577" y="172"/>
                    <a:pt x="578" y="173"/>
                    <a:pt x="579" y="177"/>
                  </a:cubicBezTo>
                  <a:cubicBezTo>
                    <a:pt x="588" y="205"/>
                    <a:pt x="597" y="209"/>
                    <a:pt x="607" y="209"/>
                  </a:cubicBezTo>
                  <a:cubicBezTo>
                    <a:pt x="612" y="209"/>
                    <a:pt x="617" y="208"/>
                    <a:pt x="622" y="208"/>
                  </a:cubicBezTo>
                  <a:cubicBezTo>
                    <a:pt x="625" y="208"/>
                    <a:pt x="629" y="209"/>
                    <a:pt x="632" y="210"/>
                  </a:cubicBezTo>
                  <a:cubicBezTo>
                    <a:pt x="632" y="210"/>
                    <a:pt x="632" y="206"/>
                    <a:pt x="637" y="206"/>
                  </a:cubicBezTo>
                  <a:cubicBezTo>
                    <a:pt x="637" y="177"/>
                    <a:pt x="641" y="149"/>
                    <a:pt x="641" y="120"/>
                  </a:cubicBezTo>
                  <a:cubicBezTo>
                    <a:pt x="637" y="79"/>
                    <a:pt x="628" y="79"/>
                    <a:pt x="620" y="79"/>
                  </a:cubicBezTo>
                  <a:cubicBezTo>
                    <a:pt x="613" y="77"/>
                    <a:pt x="605" y="76"/>
                    <a:pt x="598" y="76"/>
                  </a:cubicBezTo>
                  <a:cubicBezTo>
                    <a:pt x="585" y="76"/>
                    <a:pt x="571" y="78"/>
                    <a:pt x="558" y="78"/>
                  </a:cubicBezTo>
                  <a:cubicBezTo>
                    <a:pt x="546" y="78"/>
                    <a:pt x="534" y="77"/>
                    <a:pt x="522" y="71"/>
                  </a:cubicBezTo>
                  <a:cubicBezTo>
                    <a:pt x="485" y="58"/>
                    <a:pt x="452" y="50"/>
                    <a:pt x="415" y="50"/>
                  </a:cubicBezTo>
                  <a:cubicBezTo>
                    <a:pt x="411" y="50"/>
                    <a:pt x="407" y="46"/>
                    <a:pt x="407" y="46"/>
                  </a:cubicBezTo>
                  <a:cubicBezTo>
                    <a:pt x="397" y="30"/>
                    <a:pt x="388" y="25"/>
                    <a:pt x="379" y="25"/>
                  </a:cubicBezTo>
                  <a:cubicBezTo>
                    <a:pt x="372" y="25"/>
                    <a:pt x="365" y="28"/>
                    <a:pt x="358" y="30"/>
                  </a:cubicBezTo>
                  <a:cubicBezTo>
                    <a:pt x="351" y="30"/>
                    <a:pt x="347" y="35"/>
                    <a:pt x="342" y="35"/>
                  </a:cubicBezTo>
                  <a:cubicBezTo>
                    <a:pt x="340" y="35"/>
                    <a:pt x="339" y="35"/>
                    <a:pt x="337" y="34"/>
                  </a:cubicBezTo>
                  <a:cubicBezTo>
                    <a:pt x="292" y="26"/>
                    <a:pt x="247" y="17"/>
                    <a:pt x="202" y="9"/>
                  </a:cubicBezTo>
                  <a:cubicBezTo>
                    <a:pt x="193" y="9"/>
                    <a:pt x="181" y="17"/>
                    <a:pt x="169" y="21"/>
                  </a:cubicBezTo>
                  <a:lnTo>
                    <a:pt x="120" y="21"/>
                  </a:lnTo>
                  <a:cubicBezTo>
                    <a:pt x="115" y="21"/>
                    <a:pt x="111" y="17"/>
                    <a:pt x="103" y="17"/>
                  </a:cubicBezTo>
                  <a:cubicBezTo>
                    <a:pt x="99" y="17"/>
                    <a:pt x="87" y="21"/>
                    <a:pt x="74" y="21"/>
                  </a:cubicBezTo>
                  <a:cubicBezTo>
                    <a:pt x="54" y="13"/>
                    <a:pt x="33" y="5"/>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83" name="Google Shape;683;p59"/>
            <p:cNvSpPr/>
            <p:nvPr/>
          </p:nvSpPr>
          <p:spPr>
            <a:xfrm>
              <a:off x="3018200" y="4580675"/>
              <a:ext cx="16125" cy="7125"/>
            </a:xfrm>
            <a:custGeom>
              <a:avLst/>
              <a:gdLst/>
              <a:ahLst/>
              <a:cxnLst/>
              <a:rect l="l" t="t" r="r" b="b"/>
              <a:pathLst>
                <a:path w="645" h="285" extrusionOk="0">
                  <a:moveTo>
                    <a:pt x="59" y="1"/>
                  </a:moveTo>
                  <a:cubicBezTo>
                    <a:pt x="40" y="1"/>
                    <a:pt x="19" y="28"/>
                    <a:pt x="0" y="43"/>
                  </a:cubicBezTo>
                  <a:lnTo>
                    <a:pt x="0" y="285"/>
                  </a:lnTo>
                  <a:lnTo>
                    <a:pt x="13" y="285"/>
                  </a:lnTo>
                  <a:cubicBezTo>
                    <a:pt x="25" y="269"/>
                    <a:pt x="50" y="269"/>
                    <a:pt x="70" y="269"/>
                  </a:cubicBezTo>
                  <a:cubicBezTo>
                    <a:pt x="91" y="269"/>
                    <a:pt x="111" y="264"/>
                    <a:pt x="136" y="260"/>
                  </a:cubicBezTo>
                  <a:cubicBezTo>
                    <a:pt x="151" y="251"/>
                    <a:pt x="169" y="246"/>
                    <a:pt x="187" y="246"/>
                  </a:cubicBezTo>
                  <a:cubicBezTo>
                    <a:pt x="193" y="246"/>
                    <a:pt x="199" y="247"/>
                    <a:pt x="206" y="248"/>
                  </a:cubicBezTo>
                  <a:cubicBezTo>
                    <a:pt x="224" y="253"/>
                    <a:pt x="241" y="260"/>
                    <a:pt x="258" y="260"/>
                  </a:cubicBezTo>
                  <a:cubicBezTo>
                    <a:pt x="268" y="260"/>
                    <a:pt x="277" y="258"/>
                    <a:pt x="288" y="252"/>
                  </a:cubicBezTo>
                  <a:cubicBezTo>
                    <a:pt x="297" y="249"/>
                    <a:pt x="304" y="241"/>
                    <a:pt x="312" y="241"/>
                  </a:cubicBezTo>
                  <a:cubicBezTo>
                    <a:pt x="315" y="241"/>
                    <a:pt x="318" y="242"/>
                    <a:pt x="321" y="244"/>
                  </a:cubicBezTo>
                  <a:cubicBezTo>
                    <a:pt x="326" y="247"/>
                    <a:pt x="331" y="248"/>
                    <a:pt x="337" y="248"/>
                  </a:cubicBezTo>
                  <a:cubicBezTo>
                    <a:pt x="360" y="248"/>
                    <a:pt x="385" y="227"/>
                    <a:pt x="410" y="227"/>
                  </a:cubicBezTo>
                  <a:cubicBezTo>
                    <a:pt x="411" y="227"/>
                    <a:pt x="413" y="227"/>
                    <a:pt x="415" y="228"/>
                  </a:cubicBezTo>
                  <a:cubicBezTo>
                    <a:pt x="431" y="228"/>
                    <a:pt x="447" y="210"/>
                    <a:pt x="465" y="210"/>
                  </a:cubicBezTo>
                  <a:cubicBezTo>
                    <a:pt x="470" y="210"/>
                    <a:pt x="475" y="212"/>
                    <a:pt x="481" y="215"/>
                  </a:cubicBezTo>
                  <a:cubicBezTo>
                    <a:pt x="489" y="222"/>
                    <a:pt x="497" y="224"/>
                    <a:pt x="503" y="224"/>
                  </a:cubicBezTo>
                  <a:cubicBezTo>
                    <a:pt x="509" y="224"/>
                    <a:pt x="515" y="223"/>
                    <a:pt x="520" y="223"/>
                  </a:cubicBezTo>
                  <a:cubicBezTo>
                    <a:pt x="522" y="223"/>
                    <a:pt x="524" y="223"/>
                    <a:pt x="526" y="223"/>
                  </a:cubicBezTo>
                  <a:cubicBezTo>
                    <a:pt x="532" y="226"/>
                    <a:pt x="538" y="227"/>
                    <a:pt x="544" y="227"/>
                  </a:cubicBezTo>
                  <a:cubicBezTo>
                    <a:pt x="560" y="227"/>
                    <a:pt x="574" y="218"/>
                    <a:pt x="583" y="203"/>
                  </a:cubicBezTo>
                  <a:cubicBezTo>
                    <a:pt x="587" y="197"/>
                    <a:pt x="592" y="192"/>
                    <a:pt x="598" y="192"/>
                  </a:cubicBezTo>
                  <a:cubicBezTo>
                    <a:pt x="603" y="192"/>
                    <a:pt x="608" y="197"/>
                    <a:pt x="612" y="211"/>
                  </a:cubicBezTo>
                  <a:cubicBezTo>
                    <a:pt x="616" y="228"/>
                    <a:pt x="628" y="223"/>
                    <a:pt x="636" y="232"/>
                  </a:cubicBezTo>
                  <a:cubicBezTo>
                    <a:pt x="641" y="195"/>
                    <a:pt x="641" y="166"/>
                    <a:pt x="645" y="137"/>
                  </a:cubicBezTo>
                  <a:cubicBezTo>
                    <a:pt x="638" y="94"/>
                    <a:pt x="631" y="77"/>
                    <a:pt x="625" y="77"/>
                  </a:cubicBezTo>
                  <a:cubicBezTo>
                    <a:pt x="623" y="77"/>
                    <a:pt x="622" y="78"/>
                    <a:pt x="620" y="80"/>
                  </a:cubicBezTo>
                  <a:cubicBezTo>
                    <a:pt x="612" y="88"/>
                    <a:pt x="604" y="96"/>
                    <a:pt x="595" y="96"/>
                  </a:cubicBezTo>
                  <a:cubicBezTo>
                    <a:pt x="554" y="92"/>
                    <a:pt x="517" y="80"/>
                    <a:pt x="481" y="67"/>
                  </a:cubicBezTo>
                  <a:cubicBezTo>
                    <a:pt x="468" y="59"/>
                    <a:pt x="453" y="55"/>
                    <a:pt x="437" y="55"/>
                  </a:cubicBezTo>
                  <a:cubicBezTo>
                    <a:pt x="422" y="55"/>
                    <a:pt x="407" y="59"/>
                    <a:pt x="394" y="67"/>
                  </a:cubicBezTo>
                  <a:cubicBezTo>
                    <a:pt x="393" y="68"/>
                    <a:pt x="391" y="69"/>
                    <a:pt x="390" y="69"/>
                  </a:cubicBezTo>
                  <a:cubicBezTo>
                    <a:pt x="383" y="69"/>
                    <a:pt x="376" y="63"/>
                    <a:pt x="370" y="59"/>
                  </a:cubicBezTo>
                  <a:cubicBezTo>
                    <a:pt x="364" y="59"/>
                    <a:pt x="348" y="52"/>
                    <a:pt x="336" y="52"/>
                  </a:cubicBezTo>
                  <a:cubicBezTo>
                    <a:pt x="332" y="52"/>
                    <a:pt x="328" y="53"/>
                    <a:pt x="325" y="55"/>
                  </a:cubicBezTo>
                  <a:cubicBezTo>
                    <a:pt x="318" y="59"/>
                    <a:pt x="310" y="61"/>
                    <a:pt x="302" y="61"/>
                  </a:cubicBezTo>
                  <a:cubicBezTo>
                    <a:pt x="294" y="61"/>
                    <a:pt x="286" y="59"/>
                    <a:pt x="280" y="55"/>
                  </a:cubicBezTo>
                  <a:cubicBezTo>
                    <a:pt x="263" y="47"/>
                    <a:pt x="247" y="43"/>
                    <a:pt x="230" y="43"/>
                  </a:cubicBezTo>
                  <a:cubicBezTo>
                    <a:pt x="217" y="43"/>
                    <a:pt x="207" y="48"/>
                    <a:pt x="195" y="48"/>
                  </a:cubicBezTo>
                  <a:cubicBezTo>
                    <a:pt x="192" y="48"/>
                    <a:pt x="188" y="48"/>
                    <a:pt x="185" y="47"/>
                  </a:cubicBezTo>
                  <a:cubicBezTo>
                    <a:pt x="148" y="35"/>
                    <a:pt x="107" y="18"/>
                    <a:pt x="66" y="2"/>
                  </a:cubicBezTo>
                  <a:cubicBezTo>
                    <a:pt x="64" y="1"/>
                    <a:pt x="62"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84" name="Google Shape;684;p59"/>
            <p:cNvSpPr/>
            <p:nvPr/>
          </p:nvSpPr>
          <p:spPr>
            <a:xfrm>
              <a:off x="3018300" y="4606550"/>
              <a:ext cx="13475" cy="7450"/>
            </a:xfrm>
            <a:custGeom>
              <a:avLst/>
              <a:gdLst/>
              <a:ahLst/>
              <a:cxnLst/>
              <a:rect l="l" t="t" r="r" b="b"/>
              <a:pathLst>
                <a:path w="539" h="298" extrusionOk="0">
                  <a:moveTo>
                    <a:pt x="13" y="1"/>
                  </a:moveTo>
                  <a:cubicBezTo>
                    <a:pt x="5" y="5"/>
                    <a:pt x="1" y="5"/>
                    <a:pt x="1" y="9"/>
                  </a:cubicBezTo>
                  <a:lnTo>
                    <a:pt x="1" y="296"/>
                  </a:lnTo>
                  <a:cubicBezTo>
                    <a:pt x="5" y="297"/>
                    <a:pt x="9" y="297"/>
                    <a:pt x="13" y="297"/>
                  </a:cubicBezTo>
                  <a:cubicBezTo>
                    <a:pt x="33" y="297"/>
                    <a:pt x="53" y="289"/>
                    <a:pt x="66" y="272"/>
                  </a:cubicBezTo>
                  <a:cubicBezTo>
                    <a:pt x="74" y="263"/>
                    <a:pt x="83" y="268"/>
                    <a:pt x="91" y="263"/>
                  </a:cubicBezTo>
                  <a:cubicBezTo>
                    <a:pt x="120" y="263"/>
                    <a:pt x="148" y="255"/>
                    <a:pt x="177" y="251"/>
                  </a:cubicBezTo>
                  <a:cubicBezTo>
                    <a:pt x="206" y="239"/>
                    <a:pt x="239" y="227"/>
                    <a:pt x="267" y="222"/>
                  </a:cubicBezTo>
                  <a:cubicBezTo>
                    <a:pt x="288" y="222"/>
                    <a:pt x="308" y="227"/>
                    <a:pt x="328" y="227"/>
                  </a:cubicBezTo>
                  <a:cubicBezTo>
                    <a:pt x="348" y="227"/>
                    <a:pt x="368" y="222"/>
                    <a:pt x="386" y="206"/>
                  </a:cubicBezTo>
                  <a:cubicBezTo>
                    <a:pt x="388" y="204"/>
                    <a:pt x="390" y="203"/>
                    <a:pt x="393" y="203"/>
                  </a:cubicBezTo>
                  <a:cubicBezTo>
                    <a:pt x="396" y="203"/>
                    <a:pt x="400" y="205"/>
                    <a:pt x="403" y="210"/>
                  </a:cubicBezTo>
                  <a:cubicBezTo>
                    <a:pt x="409" y="222"/>
                    <a:pt x="415" y="227"/>
                    <a:pt x="422" y="227"/>
                  </a:cubicBezTo>
                  <a:cubicBezTo>
                    <a:pt x="430" y="227"/>
                    <a:pt x="437" y="221"/>
                    <a:pt x="444" y="210"/>
                  </a:cubicBezTo>
                  <a:cubicBezTo>
                    <a:pt x="449" y="203"/>
                    <a:pt x="456" y="200"/>
                    <a:pt x="463" y="200"/>
                  </a:cubicBezTo>
                  <a:cubicBezTo>
                    <a:pt x="471" y="200"/>
                    <a:pt x="480" y="204"/>
                    <a:pt x="489" y="206"/>
                  </a:cubicBezTo>
                  <a:cubicBezTo>
                    <a:pt x="505" y="206"/>
                    <a:pt x="518" y="198"/>
                    <a:pt x="530" y="185"/>
                  </a:cubicBezTo>
                  <a:cubicBezTo>
                    <a:pt x="534" y="169"/>
                    <a:pt x="538" y="153"/>
                    <a:pt x="538" y="136"/>
                  </a:cubicBezTo>
                  <a:lnTo>
                    <a:pt x="538" y="108"/>
                  </a:lnTo>
                  <a:cubicBezTo>
                    <a:pt x="530" y="95"/>
                    <a:pt x="522" y="83"/>
                    <a:pt x="513" y="75"/>
                  </a:cubicBezTo>
                  <a:cubicBezTo>
                    <a:pt x="509" y="73"/>
                    <a:pt x="505" y="73"/>
                    <a:pt x="501" y="73"/>
                  </a:cubicBezTo>
                  <a:cubicBezTo>
                    <a:pt x="497" y="73"/>
                    <a:pt x="493" y="73"/>
                    <a:pt x="489" y="71"/>
                  </a:cubicBezTo>
                  <a:cubicBezTo>
                    <a:pt x="444" y="67"/>
                    <a:pt x="403" y="54"/>
                    <a:pt x="358" y="42"/>
                  </a:cubicBezTo>
                  <a:cubicBezTo>
                    <a:pt x="329" y="29"/>
                    <a:pt x="299" y="24"/>
                    <a:pt x="268" y="24"/>
                  </a:cubicBezTo>
                  <a:cubicBezTo>
                    <a:pt x="258" y="24"/>
                    <a:pt x="248" y="24"/>
                    <a:pt x="239" y="25"/>
                  </a:cubicBezTo>
                  <a:cubicBezTo>
                    <a:pt x="232" y="27"/>
                    <a:pt x="224" y="28"/>
                    <a:pt x="217" y="28"/>
                  </a:cubicBezTo>
                  <a:cubicBezTo>
                    <a:pt x="207" y="28"/>
                    <a:pt x="197" y="26"/>
                    <a:pt x="189" y="21"/>
                  </a:cubicBezTo>
                  <a:cubicBezTo>
                    <a:pt x="179" y="13"/>
                    <a:pt x="166" y="9"/>
                    <a:pt x="155" y="9"/>
                  </a:cubicBezTo>
                  <a:cubicBezTo>
                    <a:pt x="148" y="9"/>
                    <a:pt x="142" y="10"/>
                    <a:pt x="136" y="13"/>
                  </a:cubicBezTo>
                  <a:cubicBezTo>
                    <a:pt x="130" y="15"/>
                    <a:pt x="124" y="16"/>
                    <a:pt x="118" y="16"/>
                  </a:cubicBezTo>
                  <a:cubicBezTo>
                    <a:pt x="111" y="16"/>
                    <a:pt x="105" y="15"/>
                    <a:pt x="99" y="13"/>
                  </a:cubicBezTo>
                  <a:cubicBezTo>
                    <a:pt x="96" y="13"/>
                    <a:pt x="92" y="4"/>
                    <a:pt x="86" y="4"/>
                  </a:cubicBezTo>
                  <a:cubicBezTo>
                    <a:pt x="85" y="4"/>
                    <a:pt x="84" y="4"/>
                    <a:pt x="83" y="5"/>
                  </a:cubicBezTo>
                  <a:cubicBezTo>
                    <a:pt x="75" y="17"/>
                    <a:pt x="67" y="21"/>
                    <a:pt x="59" y="21"/>
                  </a:cubicBezTo>
                  <a:cubicBezTo>
                    <a:pt x="44" y="21"/>
                    <a:pt x="28" y="9"/>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85" name="Google Shape;685;p59"/>
            <p:cNvSpPr/>
            <p:nvPr/>
          </p:nvSpPr>
          <p:spPr>
            <a:xfrm>
              <a:off x="3018300" y="4515700"/>
              <a:ext cx="6600" cy="6275"/>
            </a:xfrm>
            <a:custGeom>
              <a:avLst/>
              <a:gdLst/>
              <a:ahLst/>
              <a:cxnLst/>
              <a:rect l="l" t="t" r="r" b="b"/>
              <a:pathLst>
                <a:path w="264" h="251" extrusionOk="0">
                  <a:moveTo>
                    <a:pt x="80" y="0"/>
                  </a:moveTo>
                  <a:cubicBezTo>
                    <a:pt x="70" y="0"/>
                    <a:pt x="60" y="5"/>
                    <a:pt x="50" y="16"/>
                  </a:cubicBezTo>
                  <a:lnTo>
                    <a:pt x="42" y="16"/>
                  </a:lnTo>
                  <a:cubicBezTo>
                    <a:pt x="29" y="12"/>
                    <a:pt x="13" y="8"/>
                    <a:pt x="1" y="8"/>
                  </a:cubicBezTo>
                  <a:lnTo>
                    <a:pt x="1" y="241"/>
                  </a:lnTo>
                  <a:cubicBezTo>
                    <a:pt x="2" y="240"/>
                    <a:pt x="4" y="240"/>
                    <a:pt x="6" y="240"/>
                  </a:cubicBezTo>
                  <a:cubicBezTo>
                    <a:pt x="14" y="240"/>
                    <a:pt x="24" y="251"/>
                    <a:pt x="34" y="251"/>
                  </a:cubicBezTo>
                  <a:cubicBezTo>
                    <a:pt x="38" y="251"/>
                    <a:pt x="42" y="249"/>
                    <a:pt x="46" y="246"/>
                  </a:cubicBezTo>
                  <a:cubicBezTo>
                    <a:pt x="50" y="235"/>
                    <a:pt x="55" y="233"/>
                    <a:pt x="60" y="233"/>
                  </a:cubicBezTo>
                  <a:cubicBezTo>
                    <a:pt x="63" y="233"/>
                    <a:pt x="67" y="234"/>
                    <a:pt x="70" y="234"/>
                  </a:cubicBezTo>
                  <a:cubicBezTo>
                    <a:pt x="72" y="234"/>
                    <a:pt x="73" y="234"/>
                    <a:pt x="74" y="233"/>
                  </a:cubicBezTo>
                  <a:cubicBezTo>
                    <a:pt x="81" y="231"/>
                    <a:pt x="87" y="231"/>
                    <a:pt x="93" y="231"/>
                  </a:cubicBezTo>
                  <a:cubicBezTo>
                    <a:pt x="99" y="231"/>
                    <a:pt x="105" y="231"/>
                    <a:pt x="111" y="229"/>
                  </a:cubicBezTo>
                  <a:cubicBezTo>
                    <a:pt x="128" y="226"/>
                    <a:pt x="144" y="194"/>
                    <a:pt x="161" y="194"/>
                  </a:cubicBezTo>
                  <a:cubicBezTo>
                    <a:pt x="165" y="194"/>
                    <a:pt x="169" y="196"/>
                    <a:pt x="173" y="200"/>
                  </a:cubicBezTo>
                  <a:cubicBezTo>
                    <a:pt x="174" y="202"/>
                    <a:pt x="175" y="202"/>
                    <a:pt x="177" y="202"/>
                  </a:cubicBezTo>
                  <a:cubicBezTo>
                    <a:pt x="179" y="202"/>
                    <a:pt x="182" y="199"/>
                    <a:pt x="185" y="196"/>
                  </a:cubicBezTo>
                  <a:cubicBezTo>
                    <a:pt x="199" y="183"/>
                    <a:pt x="212" y="175"/>
                    <a:pt x="226" y="175"/>
                  </a:cubicBezTo>
                  <a:cubicBezTo>
                    <a:pt x="229" y="175"/>
                    <a:pt x="232" y="175"/>
                    <a:pt x="234" y="176"/>
                  </a:cubicBezTo>
                  <a:cubicBezTo>
                    <a:pt x="235" y="176"/>
                    <a:pt x="236" y="176"/>
                    <a:pt x="236" y="176"/>
                  </a:cubicBezTo>
                  <a:cubicBezTo>
                    <a:pt x="244" y="176"/>
                    <a:pt x="251" y="150"/>
                    <a:pt x="255" y="127"/>
                  </a:cubicBezTo>
                  <a:cubicBezTo>
                    <a:pt x="259" y="102"/>
                    <a:pt x="263" y="77"/>
                    <a:pt x="263" y="53"/>
                  </a:cubicBezTo>
                  <a:cubicBezTo>
                    <a:pt x="251" y="49"/>
                    <a:pt x="243" y="44"/>
                    <a:pt x="234" y="44"/>
                  </a:cubicBezTo>
                  <a:cubicBezTo>
                    <a:pt x="214" y="40"/>
                    <a:pt x="193" y="32"/>
                    <a:pt x="173" y="28"/>
                  </a:cubicBezTo>
                  <a:cubicBezTo>
                    <a:pt x="169" y="28"/>
                    <a:pt x="161" y="32"/>
                    <a:pt x="157" y="32"/>
                  </a:cubicBezTo>
                  <a:cubicBezTo>
                    <a:pt x="153" y="32"/>
                    <a:pt x="150" y="37"/>
                    <a:pt x="147" y="37"/>
                  </a:cubicBezTo>
                  <a:cubicBezTo>
                    <a:pt x="146" y="37"/>
                    <a:pt x="145" y="37"/>
                    <a:pt x="144" y="36"/>
                  </a:cubicBezTo>
                  <a:cubicBezTo>
                    <a:pt x="123" y="17"/>
                    <a:pt x="101"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86" name="Google Shape;686;p59"/>
            <p:cNvSpPr/>
            <p:nvPr/>
          </p:nvSpPr>
          <p:spPr>
            <a:xfrm>
              <a:off x="3018300" y="4567850"/>
              <a:ext cx="15525" cy="6725"/>
            </a:xfrm>
            <a:custGeom>
              <a:avLst/>
              <a:gdLst/>
              <a:ahLst/>
              <a:cxnLst/>
              <a:rect l="l" t="t" r="r" b="b"/>
              <a:pathLst>
                <a:path w="621" h="269" extrusionOk="0">
                  <a:moveTo>
                    <a:pt x="29" y="1"/>
                  </a:moveTo>
                  <a:cubicBezTo>
                    <a:pt x="19" y="1"/>
                    <a:pt x="9" y="3"/>
                    <a:pt x="1" y="6"/>
                  </a:cubicBezTo>
                  <a:lnTo>
                    <a:pt x="1" y="260"/>
                  </a:lnTo>
                  <a:cubicBezTo>
                    <a:pt x="9" y="260"/>
                    <a:pt x="17" y="256"/>
                    <a:pt x="25" y="248"/>
                  </a:cubicBezTo>
                  <a:cubicBezTo>
                    <a:pt x="33" y="230"/>
                    <a:pt x="41" y="224"/>
                    <a:pt x="48" y="224"/>
                  </a:cubicBezTo>
                  <a:cubicBezTo>
                    <a:pt x="65" y="224"/>
                    <a:pt x="81" y="257"/>
                    <a:pt x="102" y="257"/>
                  </a:cubicBezTo>
                  <a:cubicBezTo>
                    <a:pt x="104" y="257"/>
                    <a:pt x="106" y="257"/>
                    <a:pt x="107" y="256"/>
                  </a:cubicBezTo>
                  <a:cubicBezTo>
                    <a:pt x="109" y="256"/>
                    <a:pt x="111" y="256"/>
                    <a:pt x="113" y="256"/>
                  </a:cubicBezTo>
                  <a:cubicBezTo>
                    <a:pt x="134" y="256"/>
                    <a:pt x="152" y="268"/>
                    <a:pt x="171" y="268"/>
                  </a:cubicBezTo>
                  <a:cubicBezTo>
                    <a:pt x="180" y="268"/>
                    <a:pt x="189" y="265"/>
                    <a:pt x="198" y="256"/>
                  </a:cubicBezTo>
                  <a:cubicBezTo>
                    <a:pt x="214" y="244"/>
                    <a:pt x="234" y="236"/>
                    <a:pt x="255" y="228"/>
                  </a:cubicBezTo>
                  <a:cubicBezTo>
                    <a:pt x="256" y="227"/>
                    <a:pt x="257" y="227"/>
                    <a:pt x="258" y="227"/>
                  </a:cubicBezTo>
                  <a:cubicBezTo>
                    <a:pt x="271" y="227"/>
                    <a:pt x="284" y="241"/>
                    <a:pt x="297" y="241"/>
                  </a:cubicBezTo>
                  <a:cubicBezTo>
                    <a:pt x="304" y="241"/>
                    <a:pt x="310" y="238"/>
                    <a:pt x="317" y="228"/>
                  </a:cubicBezTo>
                  <a:cubicBezTo>
                    <a:pt x="317" y="228"/>
                    <a:pt x="321" y="236"/>
                    <a:pt x="321" y="240"/>
                  </a:cubicBezTo>
                  <a:cubicBezTo>
                    <a:pt x="332" y="258"/>
                    <a:pt x="345" y="264"/>
                    <a:pt x="357" y="264"/>
                  </a:cubicBezTo>
                  <a:cubicBezTo>
                    <a:pt x="367" y="264"/>
                    <a:pt x="377" y="260"/>
                    <a:pt x="386" y="256"/>
                  </a:cubicBezTo>
                  <a:cubicBezTo>
                    <a:pt x="399" y="248"/>
                    <a:pt x="411" y="236"/>
                    <a:pt x="423" y="232"/>
                  </a:cubicBezTo>
                  <a:cubicBezTo>
                    <a:pt x="436" y="223"/>
                    <a:pt x="440" y="232"/>
                    <a:pt x="448" y="219"/>
                  </a:cubicBezTo>
                  <a:cubicBezTo>
                    <a:pt x="453" y="212"/>
                    <a:pt x="462" y="200"/>
                    <a:pt x="472" y="200"/>
                  </a:cubicBezTo>
                  <a:cubicBezTo>
                    <a:pt x="478" y="200"/>
                    <a:pt x="484" y="205"/>
                    <a:pt x="489" y="219"/>
                  </a:cubicBezTo>
                  <a:cubicBezTo>
                    <a:pt x="503" y="205"/>
                    <a:pt x="519" y="199"/>
                    <a:pt x="535" y="199"/>
                  </a:cubicBezTo>
                  <a:cubicBezTo>
                    <a:pt x="543" y="199"/>
                    <a:pt x="551" y="200"/>
                    <a:pt x="559" y="203"/>
                  </a:cubicBezTo>
                  <a:cubicBezTo>
                    <a:pt x="560" y="203"/>
                    <a:pt x="561" y="204"/>
                    <a:pt x="563" y="204"/>
                  </a:cubicBezTo>
                  <a:cubicBezTo>
                    <a:pt x="573" y="204"/>
                    <a:pt x="581" y="191"/>
                    <a:pt x="591" y="191"/>
                  </a:cubicBezTo>
                  <a:cubicBezTo>
                    <a:pt x="600" y="191"/>
                    <a:pt x="612" y="174"/>
                    <a:pt x="620" y="109"/>
                  </a:cubicBezTo>
                  <a:cubicBezTo>
                    <a:pt x="612" y="35"/>
                    <a:pt x="600" y="35"/>
                    <a:pt x="587" y="35"/>
                  </a:cubicBezTo>
                  <a:cubicBezTo>
                    <a:pt x="563" y="35"/>
                    <a:pt x="534" y="35"/>
                    <a:pt x="505" y="55"/>
                  </a:cubicBezTo>
                  <a:cubicBezTo>
                    <a:pt x="499" y="61"/>
                    <a:pt x="491" y="65"/>
                    <a:pt x="484" y="65"/>
                  </a:cubicBezTo>
                  <a:cubicBezTo>
                    <a:pt x="481" y="65"/>
                    <a:pt x="479" y="65"/>
                    <a:pt x="477" y="63"/>
                  </a:cubicBezTo>
                  <a:cubicBezTo>
                    <a:pt x="472" y="64"/>
                    <a:pt x="467" y="64"/>
                    <a:pt x="463" y="64"/>
                  </a:cubicBezTo>
                  <a:cubicBezTo>
                    <a:pt x="432" y="64"/>
                    <a:pt x="402" y="51"/>
                    <a:pt x="372" y="51"/>
                  </a:cubicBezTo>
                  <a:cubicBezTo>
                    <a:pt x="353" y="51"/>
                    <a:pt x="335" y="56"/>
                    <a:pt x="317" y="72"/>
                  </a:cubicBezTo>
                  <a:cubicBezTo>
                    <a:pt x="315" y="73"/>
                    <a:pt x="314" y="73"/>
                    <a:pt x="312" y="73"/>
                  </a:cubicBezTo>
                  <a:cubicBezTo>
                    <a:pt x="309" y="73"/>
                    <a:pt x="306" y="72"/>
                    <a:pt x="300" y="72"/>
                  </a:cubicBezTo>
                  <a:cubicBezTo>
                    <a:pt x="276" y="59"/>
                    <a:pt x="251" y="68"/>
                    <a:pt x="226" y="55"/>
                  </a:cubicBezTo>
                  <a:cubicBezTo>
                    <a:pt x="202" y="43"/>
                    <a:pt x="173" y="35"/>
                    <a:pt x="148" y="27"/>
                  </a:cubicBezTo>
                  <a:cubicBezTo>
                    <a:pt x="140" y="24"/>
                    <a:pt x="131" y="23"/>
                    <a:pt x="123" y="23"/>
                  </a:cubicBezTo>
                  <a:cubicBezTo>
                    <a:pt x="118" y="23"/>
                    <a:pt x="114" y="23"/>
                    <a:pt x="109" y="23"/>
                  </a:cubicBezTo>
                  <a:cubicBezTo>
                    <a:pt x="96" y="23"/>
                    <a:pt x="83" y="22"/>
                    <a:pt x="70" y="14"/>
                  </a:cubicBezTo>
                  <a:cubicBezTo>
                    <a:pt x="58" y="5"/>
                    <a:pt x="43"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87" name="Google Shape;687;p59"/>
            <p:cNvSpPr/>
            <p:nvPr/>
          </p:nvSpPr>
          <p:spPr>
            <a:xfrm>
              <a:off x="3018300" y="4554625"/>
              <a:ext cx="18900" cy="7150"/>
            </a:xfrm>
            <a:custGeom>
              <a:avLst/>
              <a:gdLst/>
              <a:ahLst/>
              <a:cxnLst/>
              <a:rect l="l" t="t" r="r" b="b"/>
              <a:pathLst>
                <a:path w="756" h="286" extrusionOk="0">
                  <a:moveTo>
                    <a:pt x="33" y="0"/>
                  </a:moveTo>
                  <a:cubicBezTo>
                    <a:pt x="25" y="0"/>
                    <a:pt x="17" y="2"/>
                    <a:pt x="9" y="6"/>
                  </a:cubicBezTo>
                  <a:cubicBezTo>
                    <a:pt x="5" y="6"/>
                    <a:pt x="1" y="6"/>
                    <a:pt x="1" y="10"/>
                  </a:cubicBezTo>
                  <a:lnTo>
                    <a:pt x="1" y="277"/>
                  </a:lnTo>
                  <a:cubicBezTo>
                    <a:pt x="9" y="277"/>
                    <a:pt x="17" y="281"/>
                    <a:pt x="25" y="285"/>
                  </a:cubicBezTo>
                  <a:cubicBezTo>
                    <a:pt x="26" y="285"/>
                    <a:pt x="27" y="285"/>
                    <a:pt x="28" y="285"/>
                  </a:cubicBezTo>
                  <a:cubicBezTo>
                    <a:pt x="34" y="285"/>
                    <a:pt x="38" y="272"/>
                    <a:pt x="46" y="272"/>
                  </a:cubicBezTo>
                  <a:cubicBezTo>
                    <a:pt x="55" y="268"/>
                    <a:pt x="65" y="266"/>
                    <a:pt x="75" y="266"/>
                  </a:cubicBezTo>
                  <a:cubicBezTo>
                    <a:pt x="83" y="266"/>
                    <a:pt x="91" y="267"/>
                    <a:pt x="99" y="268"/>
                  </a:cubicBezTo>
                  <a:cubicBezTo>
                    <a:pt x="124" y="277"/>
                    <a:pt x="148" y="281"/>
                    <a:pt x="173" y="281"/>
                  </a:cubicBezTo>
                  <a:cubicBezTo>
                    <a:pt x="222" y="277"/>
                    <a:pt x="271" y="264"/>
                    <a:pt x="321" y="256"/>
                  </a:cubicBezTo>
                  <a:cubicBezTo>
                    <a:pt x="345" y="252"/>
                    <a:pt x="370" y="252"/>
                    <a:pt x="394" y="248"/>
                  </a:cubicBezTo>
                  <a:cubicBezTo>
                    <a:pt x="411" y="248"/>
                    <a:pt x="423" y="240"/>
                    <a:pt x="431" y="227"/>
                  </a:cubicBezTo>
                  <a:cubicBezTo>
                    <a:pt x="443" y="206"/>
                    <a:pt x="453" y="201"/>
                    <a:pt x="464" y="201"/>
                  </a:cubicBezTo>
                  <a:cubicBezTo>
                    <a:pt x="468" y="201"/>
                    <a:pt x="472" y="202"/>
                    <a:pt x="477" y="203"/>
                  </a:cubicBezTo>
                  <a:cubicBezTo>
                    <a:pt x="493" y="207"/>
                    <a:pt x="497" y="207"/>
                    <a:pt x="509" y="207"/>
                  </a:cubicBezTo>
                  <a:cubicBezTo>
                    <a:pt x="518" y="211"/>
                    <a:pt x="530" y="207"/>
                    <a:pt x="542" y="219"/>
                  </a:cubicBezTo>
                  <a:cubicBezTo>
                    <a:pt x="548" y="225"/>
                    <a:pt x="553" y="229"/>
                    <a:pt x="557" y="229"/>
                  </a:cubicBezTo>
                  <a:cubicBezTo>
                    <a:pt x="562" y="229"/>
                    <a:pt x="567" y="224"/>
                    <a:pt x="571" y="211"/>
                  </a:cubicBezTo>
                  <a:cubicBezTo>
                    <a:pt x="571" y="208"/>
                    <a:pt x="576" y="202"/>
                    <a:pt x="578" y="202"/>
                  </a:cubicBezTo>
                  <a:cubicBezTo>
                    <a:pt x="579" y="202"/>
                    <a:pt x="579" y="202"/>
                    <a:pt x="579" y="203"/>
                  </a:cubicBezTo>
                  <a:cubicBezTo>
                    <a:pt x="588" y="211"/>
                    <a:pt x="597" y="214"/>
                    <a:pt x="607" y="214"/>
                  </a:cubicBezTo>
                  <a:cubicBezTo>
                    <a:pt x="620" y="214"/>
                    <a:pt x="633" y="209"/>
                    <a:pt x="645" y="207"/>
                  </a:cubicBezTo>
                  <a:cubicBezTo>
                    <a:pt x="657" y="203"/>
                    <a:pt x="665" y="199"/>
                    <a:pt x="678" y="190"/>
                  </a:cubicBezTo>
                  <a:cubicBezTo>
                    <a:pt x="686" y="185"/>
                    <a:pt x="693" y="178"/>
                    <a:pt x="702" y="178"/>
                  </a:cubicBezTo>
                  <a:cubicBezTo>
                    <a:pt x="707" y="178"/>
                    <a:pt x="713" y="180"/>
                    <a:pt x="719" y="186"/>
                  </a:cubicBezTo>
                  <a:cubicBezTo>
                    <a:pt x="723" y="193"/>
                    <a:pt x="726" y="196"/>
                    <a:pt x="730" y="196"/>
                  </a:cubicBezTo>
                  <a:cubicBezTo>
                    <a:pt x="739" y="196"/>
                    <a:pt x="747" y="179"/>
                    <a:pt x="756" y="137"/>
                  </a:cubicBezTo>
                  <a:cubicBezTo>
                    <a:pt x="743" y="80"/>
                    <a:pt x="731" y="67"/>
                    <a:pt x="719" y="67"/>
                  </a:cubicBezTo>
                  <a:cubicBezTo>
                    <a:pt x="714" y="68"/>
                    <a:pt x="710" y="68"/>
                    <a:pt x="705" y="68"/>
                  </a:cubicBezTo>
                  <a:cubicBezTo>
                    <a:pt x="686" y="68"/>
                    <a:pt x="666" y="65"/>
                    <a:pt x="647" y="65"/>
                  </a:cubicBezTo>
                  <a:cubicBezTo>
                    <a:pt x="625" y="65"/>
                    <a:pt x="604" y="68"/>
                    <a:pt x="583" y="84"/>
                  </a:cubicBezTo>
                  <a:cubicBezTo>
                    <a:pt x="575" y="90"/>
                    <a:pt x="567" y="92"/>
                    <a:pt x="558" y="92"/>
                  </a:cubicBezTo>
                  <a:cubicBezTo>
                    <a:pt x="538" y="92"/>
                    <a:pt x="518" y="78"/>
                    <a:pt x="497" y="75"/>
                  </a:cubicBezTo>
                  <a:cubicBezTo>
                    <a:pt x="485" y="71"/>
                    <a:pt x="472" y="67"/>
                    <a:pt x="456" y="67"/>
                  </a:cubicBezTo>
                  <a:cubicBezTo>
                    <a:pt x="423" y="67"/>
                    <a:pt x="386" y="75"/>
                    <a:pt x="353" y="75"/>
                  </a:cubicBezTo>
                  <a:cubicBezTo>
                    <a:pt x="340" y="74"/>
                    <a:pt x="326" y="73"/>
                    <a:pt x="312" y="73"/>
                  </a:cubicBezTo>
                  <a:cubicBezTo>
                    <a:pt x="293" y="73"/>
                    <a:pt x="273" y="75"/>
                    <a:pt x="251" y="80"/>
                  </a:cubicBezTo>
                  <a:cubicBezTo>
                    <a:pt x="234" y="80"/>
                    <a:pt x="222" y="80"/>
                    <a:pt x="206" y="75"/>
                  </a:cubicBezTo>
                  <a:cubicBezTo>
                    <a:pt x="198" y="71"/>
                    <a:pt x="193" y="71"/>
                    <a:pt x="185" y="67"/>
                  </a:cubicBezTo>
                  <a:cubicBezTo>
                    <a:pt x="161" y="67"/>
                    <a:pt x="140" y="55"/>
                    <a:pt x="120" y="43"/>
                  </a:cubicBezTo>
                  <a:cubicBezTo>
                    <a:pt x="91" y="20"/>
                    <a:pt x="62"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88" name="Google Shape;688;p59"/>
            <p:cNvSpPr/>
            <p:nvPr/>
          </p:nvSpPr>
          <p:spPr>
            <a:xfrm>
              <a:off x="3018300" y="4541625"/>
              <a:ext cx="17050" cy="6800"/>
            </a:xfrm>
            <a:custGeom>
              <a:avLst/>
              <a:gdLst/>
              <a:ahLst/>
              <a:cxnLst/>
              <a:rect l="l" t="t" r="r" b="b"/>
              <a:pathLst>
                <a:path w="682" h="272" extrusionOk="0">
                  <a:moveTo>
                    <a:pt x="1" y="0"/>
                  </a:moveTo>
                  <a:lnTo>
                    <a:pt x="1" y="271"/>
                  </a:lnTo>
                  <a:cubicBezTo>
                    <a:pt x="17" y="271"/>
                    <a:pt x="33" y="263"/>
                    <a:pt x="42" y="247"/>
                  </a:cubicBezTo>
                  <a:cubicBezTo>
                    <a:pt x="54" y="222"/>
                    <a:pt x="62" y="214"/>
                    <a:pt x="74" y="214"/>
                  </a:cubicBezTo>
                  <a:cubicBezTo>
                    <a:pt x="87" y="218"/>
                    <a:pt x="111" y="234"/>
                    <a:pt x="128" y="238"/>
                  </a:cubicBezTo>
                  <a:cubicBezTo>
                    <a:pt x="144" y="247"/>
                    <a:pt x="173" y="255"/>
                    <a:pt x="193" y="263"/>
                  </a:cubicBezTo>
                  <a:cubicBezTo>
                    <a:pt x="198" y="265"/>
                    <a:pt x="203" y="267"/>
                    <a:pt x="208" y="267"/>
                  </a:cubicBezTo>
                  <a:cubicBezTo>
                    <a:pt x="216" y="267"/>
                    <a:pt x="224" y="261"/>
                    <a:pt x="234" y="238"/>
                  </a:cubicBezTo>
                  <a:cubicBezTo>
                    <a:pt x="234" y="231"/>
                    <a:pt x="238" y="228"/>
                    <a:pt x="241" y="228"/>
                  </a:cubicBezTo>
                  <a:cubicBezTo>
                    <a:pt x="243" y="228"/>
                    <a:pt x="245" y="229"/>
                    <a:pt x="247" y="230"/>
                  </a:cubicBezTo>
                  <a:cubicBezTo>
                    <a:pt x="250" y="235"/>
                    <a:pt x="254" y="238"/>
                    <a:pt x="259" y="238"/>
                  </a:cubicBezTo>
                  <a:cubicBezTo>
                    <a:pt x="265" y="238"/>
                    <a:pt x="272" y="233"/>
                    <a:pt x="280" y="226"/>
                  </a:cubicBezTo>
                  <a:cubicBezTo>
                    <a:pt x="284" y="220"/>
                    <a:pt x="288" y="219"/>
                    <a:pt x="292" y="219"/>
                  </a:cubicBezTo>
                  <a:cubicBezTo>
                    <a:pt x="294" y="219"/>
                    <a:pt x="296" y="219"/>
                    <a:pt x="298" y="219"/>
                  </a:cubicBezTo>
                  <a:cubicBezTo>
                    <a:pt x="300" y="219"/>
                    <a:pt x="302" y="219"/>
                    <a:pt x="304" y="218"/>
                  </a:cubicBezTo>
                  <a:cubicBezTo>
                    <a:pt x="325" y="218"/>
                    <a:pt x="353" y="218"/>
                    <a:pt x="374" y="214"/>
                  </a:cubicBezTo>
                  <a:cubicBezTo>
                    <a:pt x="394" y="210"/>
                    <a:pt x="415" y="206"/>
                    <a:pt x="436" y="206"/>
                  </a:cubicBezTo>
                  <a:cubicBezTo>
                    <a:pt x="438" y="206"/>
                    <a:pt x="441" y="207"/>
                    <a:pt x="444" y="207"/>
                  </a:cubicBezTo>
                  <a:cubicBezTo>
                    <a:pt x="456" y="207"/>
                    <a:pt x="466" y="197"/>
                    <a:pt x="477" y="156"/>
                  </a:cubicBezTo>
                  <a:cubicBezTo>
                    <a:pt x="482" y="192"/>
                    <a:pt x="490" y="204"/>
                    <a:pt x="498" y="204"/>
                  </a:cubicBezTo>
                  <a:cubicBezTo>
                    <a:pt x="501" y="204"/>
                    <a:pt x="505" y="201"/>
                    <a:pt x="509" y="197"/>
                  </a:cubicBezTo>
                  <a:cubicBezTo>
                    <a:pt x="518" y="189"/>
                    <a:pt x="521" y="182"/>
                    <a:pt x="523" y="182"/>
                  </a:cubicBezTo>
                  <a:cubicBezTo>
                    <a:pt x="524" y="182"/>
                    <a:pt x="525" y="183"/>
                    <a:pt x="526" y="185"/>
                  </a:cubicBezTo>
                  <a:cubicBezTo>
                    <a:pt x="531" y="203"/>
                    <a:pt x="538" y="209"/>
                    <a:pt x="544" y="209"/>
                  </a:cubicBezTo>
                  <a:cubicBezTo>
                    <a:pt x="552" y="209"/>
                    <a:pt x="560" y="200"/>
                    <a:pt x="567" y="193"/>
                  </a:cubicBezTo>
                  <a:cubicBezTo>
                    <a:pt x="572" y="188"/>
                    <a:pt x="576" y="187"/>
                    <a:pt x="579" y="187"/>
                  </a:cubicBezTo>
                  <a:cubicBezTo>
                    <a:pt x="584" y="187"/>
                    <a:pt x="588" y="191"/>
                    <a:pt x="591" y="191"/>
                  </a:cubicBezTo>
                  <a:cubicBezTo>
                    <a:pt x="593" y="191"/>
                    <a:pt x="594" y="191"/>
                    <a:pt x="596" y="189"/>
                  </a:cubicBezTo>
                  <a:cubicBezTo>
                    <a:pt x="602" y="183"/>
                    <a:pt x="610" y="180"/>
                    <a:pt x="619" y="180"/>
                  </a:cubicBezTo>
                  <a:cubicBezTo>
                    <a:pt x="627" y="180"/>
                    <a:pt x="637" y="183"/>
                    <a:pt x="645" y="189"/>
                  </a:cubicBezTo>
                  <a:cubicBezTo>
                    <a:pt x="647" y="191"/>
                    <a:pt x="650" y="192"/>
                    <a:pt x="654" y="192"/>
                  </a:cubicBezTo>
                  <a:cubicBezTo>
                    <a:pt x="657" y="192"/>
                    <a:pt x="661" y="191"/>
                    <a:pt x="665" y="189"/>
                  </a:cubicBezTo>
                  <a:cubicBezTo>
                    <a:pt x="669" y="189"/>
                    <a:pt x="674" y="185"/>
                    <a:pt x="678" y="173"/>
                  </a:cubicBezTo>
                  <a:cubicBezTo>
                    <a:pt x="682" y="156"/>
                    <a:pt x="682" y="140"/>
                    <a:pt x="682" y="124"/>
                  </a:cubicBezTo>
                  <a:cubicBezTo>
                    <a:pt x="682" y="107"/>
                    <a:pt x="682" y="91"/>
                    <a:pt x="678" y="78"/>
                  </a:cubicBezTo>
                  <a:cubicBezTo>
                    <a:pt x="669" y="62"/>
                    <a:pt x="661" y="54"/>
                    <a:pt x="653" y="54"/>
                  </a:cubicBezTo>
                  <a:cubicBezTo>
                    <a:pt x="604" y="54"/>
                    <a:pt x="559" y="54"/>
                    <a:pt x="513" y="58"/>
                  </a:cubicBezTo>
                  <a:cubicBezTo>
                    <a:pt x="511" y="57"/>
                    <a:pt x="509" y="57"/>
                    <a:pt x="507" y="57"/>
                  </a:cubicBezTo>
                  <a:cubicBezTo>
                    <a:pt x="493" y="57"/>
                    <a:pt x="481" y="68"/>
                    <a:pt x="481" y="83"/>
                  </a:cubicBezTo>
                  <a:cubicBezTo>
                    <a:pt x="478" y="88"/>
                    <a:pt x="476" y="91"/>
                    <a:pt x="474" y="91"/>
                  </a:cubicBezTo>
                  <a:cubicBezTo>
                    <a:pt x="466" y="91"/>
                    <a:pt x="460" y="52"/>
                    <a:pt x="451" y="52"/>
                  </a:cubicBezTo>
                  <a:cubicBezTo>
                    <a:pt x="450" y="52"/>
                    <a:pt x="449" y="52"/>
                    <a:pt x="448" y="54"/>
                  </a:cubicBezTo>
                  <a:lnTo>
                    <a:pt x="386" y="54"/>
                  </a:lnTo>
                  <a:lnTo>
                    <a:pt x="247" y="50"/>
                  </a:lnTo>
                  <a:cubicBezTo>
                    <a:pt x="237" y="48"/>
                    <a:pt x="225" y="47"/>
                    <a:pt x="213" y="47"/>
                  </a:cubicBezTo>
                  <a:cubicBezTo>
                    <a:pt x="202" y="47"/>
                    <a:pt x="189" y="48"/>
                    <a:pt x="177" y="50"/>
                  </a:cubicBezTo>
                  <a:cubicBezTo>
                    <a:pt x="174" y="50"/>
                    <a:pt x="171" y="51"/>
                    <a:pt x="168" y="51"/>
                  </a:cubicBezTo>
                  <a:cubicBezTo>
                    <a:pt x="154" y="51"/>
                    <a:pt x="138" y="43"/>
                    <a:pt x="128" y="33"/>
                  </a:cubicBezTo>
                  <a:cubicBezTo>
                    <a:pt x="120" y="21"/>
                    <a:pt x="107" y="13"/>
                    <a:pt x="91" y="9"/>
                  </a:cubicBezTo>
                  <a:cubicBezTo>
                    <a:pt x="80" y="3"/>
                    <a:pt x="70" y="1"/>
                    <a:pt x="59" y="1"/>
                  </a:cubicBezTo>
                  <a:cubicBezTo>
                    <a:pt x="47" y="1"/>
                    <a:pt x="35" y="3"/>
                    <a:pt x="22" y="3"/>
                  </a:cubicBezTo>
                  <a:cubicBezTo>
                    <a:pt x="15" y="3"/>
                    <a:pt x="8" y="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89" name="Google Shape;689;p59"/>
            <p:cNvSpPr/>
            <p:nvPr/>
          </p:nvSpPr>
          <p:spPr>
            <a:xfrm>
              <a:off x="3018300" y="4489825"/>
              <a:ext cx="4550" cy="6175"/>
            </a:xfrm>
            <a:custGeom>
              <a:avLst/>
              <a:gdLst/>
              <a:ahLst/>
              <a:cxnLst/>
              <a:rect l="l" t="t" r="r" b="b"/>
              <a:pathLst>
                <a:path w="182" h="247" extrusionOk="0">
                  <a:moveTo>
                    <a:pt x="1" y="0"/>
                  </a:moveTo>
                  <a:lnTo>
                    <a:pt x="1" y="247"/>
                  </a:lnTo>
                  <a:cubicBezTo>
                    <a:pt x="5" y="247"/>
                    <a:pt x="9" y="242"/>
                    <a:pt x="13" y="238"/>
                  </a:cubicBezTo>
                  <a:cubicBezTo>
                    <a:pt x="15" y="229"/>
                    <a:pt x="19" y="226"/>
                    <a:pt x="23" y="226"/>
                  </a:cubicBezTo>
                  <a:cubicBezTo>
                    <a:pt x="32" y="226"/>
                    <a:pt x="42" y="239"/>
                    <a:pt x="48" y="239"/>
                  </a:cubicBezTo>
                  <a:cubicBezTo>
                    <a:pt x="49" y="239"/>
                    <a:pt x="49" y="239"/>
                    <a:pt x="50" y="238"/>
                  </a:cubicBezTo>
                  <a:cubicBezTo>
                    <a:pt x="69" y="231"/>
                    <a:pt x="85" y="201"/>
                    <a:pt x="104" y="201"/>
                  </a:cubicBezTo>
                  <a:cubicBezTo>
                    <a:pt x="105" y="201"/>
                    <a:pt x="106" y="201"/>
                    <a:pt x="107" y="201"/>
                  </a:cubicBezTo>
                  <a:cubicBezTo>
                    <a:pt x="110" y="202"/>
                    <a:pt x="112" y="203"/>
                    <a:pt x="115" y="203"/>
                  </a:cubicBezTo>
                  <a:cubicBezTo>
                    <a:pt x="127" y="203"/>
                    <a:pt x="136" y="192"/>
                    <a:pt x="148" y="192"/>
                  </a:cubicBezTo>
                  <a:cubicBezTo>
                    <a:pt x="152" y="192"/>
                    <a:pt x="156" y="194"/>
                    <a:pt x="161" y="197"/>
                  </a:cubicBezTo>
                  <a:cubicBezTo>
                    <a:pt x="161" y="198"/>
                    <a:pt x="162" y="198"/>
                    <a:pt x="163" y="198"/>
                  </a:cubicBezTo>
                  <a:cubicBezTo>
                    <a:pt x="170" y="198"/>
                    <a:pt x="177" y="156"/>
                    <a:pt x="177" y="111"/>
                  </a:cubicBezTo>
                  <a:cubicBezTo>
                    <a:pt x="181" y="86"/>
                    <a:pt x="177" y="58"/>
                    <a:pt x="161" y="37"/>
                  </a:cubicBezTo>
                  <a:lnTo>
                    <a:pt x="157" y="37"/>
                  </a:lnTo>
                  <a:lnTo>
                    <a:pt x="103" y="13"/>
                  </a:lnTo>
                  <a:cubicBezTo>
                    <a:pt x="99" y="13"/>
                    <a:pt x="95" y="4"/>
                    <a:pt x="91" y="4"/>
                  </a:cubicBezTo>
                  <a:lnTo>
                    <a:pt x="13" y="4"/>
                  </a:lnTo>
                  <a:cubicBezTo>
                    <a:pt x="13" y="0"/>
                    <a:pt x="5"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90" name="Google Shape;690;p59"/>
            <p:cNvSpPr/>
            <p:nvPr/>
          </p:nvSpPr>
          <p:spPr>
            <a:xfrm>
              <a:off x="3018300" y="4619650"/>
              <a:ext cx="21875" cy="7750"/>
            </a:xfrm>
            <a:custGeom>
              <a:avLst/>
              <a:gdLst/>
              <a:ahLst/>
              <a:cxnLst/>
              <a:rect l="l" t="t" r="r" b="b"/>
              <a:pathLst>
                <a:path w="875" h="310" extrusionOk="0">
                  <a:moveTo>
                    <a:pt x="9" y="0"/>
                  </a:moveTo>
                  <a:cubicBezTo>
                    <a:pt x="6" y="0"/>
                    <a:pt x="3" y="2"/>
                    <a:pt x="1" y="6"/>
                  </a:cubicBezTo>
                  <a:lnTo>
                    <a:pt x="1" y="302"/>
                  </a:lnTo>
                  <a:cubicBezTo>
                    <a:pt x="5" y="306"/>
                    <a:pt x="9" y="306"/>
                    <a:pt x="13" y="310"/>
                  </a:cubicBezTo>
                  <a:cubicBezTo>
                    <a:pt x="42" y="263"/>
                    <a:pt x="71" y="248"/>
                    <a:pt x="97" y="248"/>
                  </a:cubicBezTo>
                  <a:cubicBezTo>
                    <a:pt x="101" y="248"/>
                    <a:pt x="104" y="248"/>
                    <a:pt x="107" y="248"/>
                  </a:cubicBezTo>
                  <a:lnTo>
                    <a:pt x="144" y="248"/>
                  </a:lnTo>
                  <a:cubicBezTo>
                    <a:pt x="147" y="248"/>
                    <a:pt x="151" y="245"/>
                    <a:pt x="155" y="245"/>
                  </a:cubicBezTo>
                  <a:cubicBezTo>
                    <a:pt x="157" y="245"/>
                    <a:pt x="159" y="246"/>
                    <a:pt x="161" y="248"/>
                  </a:cubicBezTo>
                  <a:cubicBezTo>
                    <a:pt x="166" y="256"/>
                    <a:pt x="172" y="259"/>
                    <a:pt x="178" y="259"/>
                  </a:cubicBezTo>
                  <a:cubicBezTo>
                    <a:pt x="184" y="259"/>
                    <a:pt x="191" y="255"/>
                    <a:pt x="198" y="248"/>
                  </a:cubicBezTo>
                  <a:cubicBezTo>
                    <a:pt x="210" y="232"/>
                    <a:pt x="226" y="240"/>
                    <a:pt x="239" y="236"/>
                  </a:cubicBezTo>
                  <a:cubicBezTo>
                    <a:pt x="267" y="228"/>
                    <a:pt x="296" y="228"/>
                    <a:pt x="321" y="228"/>
                  </a:cubicBezTo>
                  <a:cubicBezTo>
                    <a:pt x="333" y="228"/>
                    <a:pt x="341" y="211"/>
                    <a:pt x="349" y="203"/>
                  </a:cubicBezTo>
                  <a:cubicBezTo>
                    <a:pt x="358" y="195"/>
                    <a:pt x="362" y="191"/>
                    <a:pt x="370" y="187"/>
                  </a:cubicBezTo>
                  <a:cubicBezTo>
                    <a:pt x="380" y="185"/>
                    <a:pt x="391" y="184"/>
                    <a:pt x="402" y="184"/>
                  </a:cubicBezTo>
                  <a:cubicBezTo>
                    <a:pt x="434" y="184"/>
                    <a:pt x="466" y="192"/>
                    <a:pt x="493" y="207"/>
                  </a:cubicBezTo>
                  <a:cubicBezTo>
                    <a:pt x="522" y="215"/>
                    <a:pt x="555" y="224"/>
                    <a:pt x="587" y="224"/>
                  </a:cubicBezTo>
                  <a:cubicBezTo>
                    <a:pt x="628" y="224"/>
                    <a:pt x="665" y="220"/>
                    <a:pt x="706" y="215"/>
                  </a:cubicBezTo>
                  <a:cubicBezTo>
                    <a:pt x="733" y="213"/>
                    <a:pt x="759" y="199"/>
                    <a:pt x="787" y="199"/>
                  </a:cubicBezTo>
                  <a:cubicBezTo>
                    <a:pt x="798" y="199"/>
                    <a:pt x="809" y="201"/>
                    <a:pt x="821" y="207"/>
                  </a:cubicBezTo>
                  <a:lnTo>
                    <a:pt x="846" y="207"/>
                  </a:lnTo>
                  <a:cubicBezTo>
                    <a:pt x="854" y="207"/>
                    <a:pt x="866" y="183"/>
                    <a:pt x="875" y="133"/>
                  </a:cubicBezTo>
                  <a:cubicBezTo>
                    <a:pt x="866" y="97"/>
                    <a:pt x="858" y="91"/>
                    <a:pt x="851" y="91"/>
                  </a:cubicBezTo>
                  <a:cubicBezTo>
                    <a:pt x="847" y="91"/>
                    <a:pt x="844" y="92"/>
                    <a:pt x="842" y="92"/>
                  </a:cubicBezTo>
                  <a:lnTo>
                    <a:pt x="731" y="92"/>
                  </a:lnTo>
                  <a:cubicBezTo>
                    <a:pt x="715" y="92"/>
                    <a:pt x="702" y="80"/>
                    <a:pt x="690" y="80"/>
                  </a:cubicBezTo>
                  <a:cubicBezTo>
                    <a:pt x="674" y="80"/>
                    <a:pt x="649" y="92"/>
                    <a:pt x="632" y="92"/>
                  </a:cubicBezTo>
                  <a:cubicBezTo>
                    <a:pt x="604" y="92"/>
                    <a:pt x="579" y="92"/>
                    <a:pt x="555" y="84"/>
                  </a:cubicBezTo>
                  <a:cubicBezTo>
                    <a:pt x="530" y="80"/>
                    <a:pt x="501" y="60"/>
                    <a:pt x="481" y="51"/>
                  </a:cubicBezTo>
                  <a:cubicBezTo>
                    <a:pt x="477" y="51"/>
                    <a:pt x="474" y="50"/>
                    <a:pt x="471" y="50"/>
                  </a:cubicBezTo>
                  <a:cubicBezTo>
                    <a:pt x="462" y="50"/>
                    <a:pt x="453" y="53"/>
                    <a:pt x="445" y="53"/>
                  </a:cubicBezTo>
                  <a:cubicBezTo>
                    <a:pt x="439" y="53"/>
                    <a:pt x="433" y="52"/>
                    <a:pt x="427" y="47"/>
                  </a:cubicBezTo>
                  <a:cubicBezTo>
                    <a:pt x="419" y="43"/>
                    <a:pt x="411" y="42"/>
                    <a:pt x="403" y="42"/>
                  </a:cubicBezTo>
                  <a:cubicBezTo>
                    <a:pt x="378" y="42"/>
                    <a:pt x="354" y="56"/>
                    <a:pt x="329" y="60"/>
                  </a:cubicBezTo>
                  <a:cubicBezTo>
                    <a:pt x="297" y="62"/>
                    <a:pt x="267" y="79"/>
                    <a:pt x="236" y="79"/>
                  </a:cubicBezTo>
                  <a:cubicBezTo>
                    <a:pt x="219" y="79"/>
                    <a:pt x="202" y="74"/>
                    <a:pt x="185" y="60"/>
                  </a:cubicBezTo>
                  <a:cubicBezTo>
                    <a:pt x="177" y="51"/>
                    <a:pt x="169" y="47"/>
                    <a:pt x="157" y="43"/>
                  </a:cubicBezTo>
                  <a:cubicBezTo>
                    <a:pt x="136" y="40"/>
                    <a:pt x="114" y="37"/>
                    <a:pt x="91" y="37"/>
                  </a:cubicBezTo>
                  <a:cubicBezTo>
                    <a:pt x="81" y="37"/>
                    <a:pt x="72" y="38"/>
                    <a:pt x="62" y="39"/>
                  </a:cubicBezTo>
                  <a:cubicBezTo>
                    <a:pt x="46" y="39"/>
                    <a:pt x="33" y="14"/>
                    <a:pt x="17" y="6"/>
                  </a:cubicBezTo>
                  <a:cubicBezTo>
                    <a:pt x="15" y="2"/>
                    <a:pt x="12"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91" name="Google Shape;691;p59"/>
            <p:cNvSpPr/>
            <p:nvPr/>
          </p:nvSpPr>
          <p:spPr>
            <a:xfrm>
              <a:off x="3018200" y="4502450"/>
              <a:ext cx="11300" cy="6775"/>
            </a:xfrm>
            <a:custGeom>
              <a:avLst/>
              <a:gdLst/>
              <a:ahLst/>
              <a:cxnLst/>
              <a:rect l="l" t="t" r="r" b="b"/>
              <a:pathLst>
                <a:path w="452" h="271" extrusionOk="0">
                  <a:moveTo>
                    <a:pt x="33" y="0"/>
                  </a:moveTo>
                  <a:cubicBezTo>
                    <a:pt x="29" y="0"/>
                    <a:pt x="25" y="1"/>
                    <a:pt x="21" y="4"/>
                  </a:cubicBezTo>
                  <a:cubicBezTo>
                    <a:pt x="17" y="4"/>
                    <a:pt x="9" y="8"/>
                    <a:pt x="5" y="8"/>
                  </a:cubicBezTo>
                  <a:lnTo>
                    <a:pt x="0" y="8"/>
                  </a:lnTo>
                  <a:lnTo>
                    <a:pt x="0" y="271"/>
                  </a:lnTo>
                  <a:cubicBezTo>
                    <a:pt x="5" y="267"/>
                    <a:pt x="5" y="267"/>
                    <a:pt x="9" y="263"/>
                  </a:cubicBezTo>
                  <a:cubicBezTo>
                    <a:pt x="12" y="256"/>
                    <a:pt x="15" y="254"/>
                    <a:pt x="18" y="254"/>
                  </a:cubicBezTo>
                  <a:cubicBezTo>
                    <a:pt x="26" y="254"/>
                    <a:pt x="33" y="265"/>
                    <a:pt x="40" y="265"/>
                  </a:cubicBezTo>
                  <a:cubicBezTo>
                    <a:pt x="42" y="265"/>
                    <a:pt x="44" y="264"/>
                    <a:pt x="46" y="263"/>
                  </a:cubicBezTo>
                  <a:cubicBezTo>
                    <a:pt x="58" y="246"/>
                    <a:pt x="70" y="254"/>
                    <a:pt x="78" y="246"/>
                  </a:cubicBezTo>
                  <a:cubicBezTo>
                    <a:pt x="91" y="234"/>
                    <a:pt x="99" y="209"/>
                    <a:pt x="111" y="201"/>
                  </a:cubicBezTo>
                  <a:cubicBezTo>
                    <a:pt x="148" y="189"/>
                    <a:pt x="189" y="181"/>
                    <a:pt x="226" y="181"/>
                  </a:cubicBezTo>
                  <a:cubicBezTo>
                    <a:pt x="238" y="181"/>
                    <a:pt x="251" y="185"/>
                    <a:pt x="263" y="189"/>
                  </a:cubicBezTo>
                  <a:cubicBezTo>
                    <a:pt x="269" y="192"/>
                    <a:pt x="282" y="210"/>
                    <a:pt x="293" y="210"/>
                  </a:cubicBezTo>
                  <a:cubicBezTo>
                    <a:pt x="297" y="210"/>
                    <a:pt x="301" y="208"/>
                    <a:pt x="304" y="201"/>
                  </a:cubicBezTo>
                  <a:cubicBezTo>
                    <a:pt x="310" y="192"/>
                    <a:pt x="316" y="190"/>
                    <a:pt x="321" y="190"/>
                  </a:cubicBezTo>
                  <a:cubicBezTo>
                    <a:pt x="327" y="190"/>
                    <a:pt x="333" y="192"/>
                    <a:pt x="339" y="192"/>
                  </a:cubicBezTo>
                  <a:cubicBezTo>
                    <a:pt x="342" y="192"/>
                    <a:pt x="346" y="192"/>
                    <a:pt x="349" y="189"/>
                  </a:cubicBezTo>
                  <a:cubicBezTo>
                    <a:pt x="361" y="177"/>
                    <a:pt x="379" y="170"/>
                    <a:pt x="396" y="170"/>
                  </a:cubicBezTo>
                  <a:cubicBezTo>
                    <a:pt x="409" y="170"/>
                    <a:pt x="421" y="174"/>
                    <a:pt x="431" y="181"/>
                  </a:cubicBezTo>
                  <a:cubicBezTo>
                    <a:pt x="432" y="181"/>
                    <a:pt x="433" y="181"/>
                    <a:pt x="434" y="181"/>
                  </a:cubicBezTo>
                  <a:cubicBezTo>
                    <a:pt x="444" y="181"/>
                    <a:pt x="448" y="161"/>
                    <a:pt x="452" y="127"/>
                  </a:cubicBezTo>
                  <a:cubicBezTo>
                    <a:pt x="452" y="94"/>
                    <a:pt x="448" y="57"/>
                    <a:pt x="440" y="57"/>
                  </a:cubicBezTo>
                  <a:cubicBezTo>
                    <a:pt x="439" y="58"/>
                    <a:pt x="438" y="58"/>
                    <a:pt x="437" y="58"/>
                  </a:cubicBezTo>
                  <a:cubicBezTo>
                    <a:pt x="426" y="58"/>
                    <a:pt x="416" y="41"/>
                    <a:pt x="405" y="41"/>
                  </a:cubicBezTo>
                  <a:cubicBezTo>
                    <a:pt x="405" y="41"/>
                    <a:pt x="404" y="41"/>
                    <a:pt x="403" y="41"/>
                  </a:cubicBezTo>
                  <a:cubicBezTo>
                    <a:pt x="374" y="49"/>
                    <a:pt x="349" y="62"/>
                    <a:pt x="325" y="78"/>
                  </a:cubicBezTo>
                  <a:cubicBezTo>
                    <a:pt x="322" y="78"/>
                    <a:pt x="319" y="82"/>
                    <a:pt x="316" y="82"/>
                  </a:cubicBezTo>
                  <a:cubicBezTo>
                    <a:pt x="315" y="82"/>
                    <a:pt x="314" y="81"/>
                    <a:pt x="312" y="78"/>
                  </a:cubicBezTo>
                  <a:cubicBezTo>
                    <a:pt x="296" y="53"/>
                    <a:pt x="267" y="33"/>
                    <a:pt x="234" y="29"/>
                  </a:cubicBezTo>
                  <a:cubicBezTo>
                    <a:pt x="226" y="29"/>
                    <a:pt x="214" y="37"/>
                    <a:pt x="202" y="37"/>
                  </a:cubicBezTo>
                  <a:cubicBezTo>
                    <a:pt x="180" y="33"/>
                    <a:pt x="158" y="11"/>
                    <a:pt x="134" y="11"/>
                  </a:cubicBezTo>
                  <a:cubicBezTo>
                    <a:pt x="131" y="11"/>
                    <a:pt x="127" y="11"/>
                    <a:pt x="124" y="12"/>
                  </a:cubicBezTo>
                  <a:cubicBezTo>
                    <a:pt x="121" y="14"/>
                    <a:pt x="118" y="14"/>
                    <a:pt x="115" y="14"/>
                  </a:cubicBezTo>
                  <a:cubicBezTo>
                    <a:pt x="104" y="14"/>
                    <a:pt x="94" y="6"/>
                    <a:pt x="83" y="6"/>
                  </a:cubicBezTo>
                  <a:cubicBezTo>
                    <a:pt x="80" y="6"/>
                    <a:pt x="77" y="7"/>
                    <a:pt x="74" y="8"/>
                  </a:cubicBezTo>
                  <a:cubicBezTo>
                    <a:pt x="72" y="9"/>
                    <a:pt x="71" y="9"/>
                    <a:pt x="69" y="9"/>
                  </a:cubicBezTo>
                  <a:cubicBezTo>
                    <a:pt x="55" y="9"/>
                    <a:pt x="44"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92" name="Google Shape;692;p59"/>
            <p:cNvSpPr/>
            <p:nvPr/>
          </p:nvSpPr>
          <p:spPr>
            <a:xfrm>
              <a:off x="3018300" y="4529000"/>
              <a:ext cx="13875" cy="6225"/>
            </a:xfrm>
            <a:custGeom>
              <a:avLst/>
              <a:gdLst/>
              <a:ahLst/>
              <a:cxnLst/>
              <a:rect l="l" t="t" r="r" b="b"/>
              <a:pathLst>
                <a:path w="555" h="249" extrusionOk="0">
                  <a:moveTo>
                    <a:pt x="1" y="1"/>
                  </a:moveTo>
                  <a:lnTo>
                    <a:pt x="1" y="235"/>
                  </a:lnTo>
                  <a:lnTo>
                    <a:pt x="5" y="235"/>
                  </a:lnTo>
                  <a:cubicBezTo>
                    <a:pt x="11" y="233"/>
                    <a:pt x="18" y="232"/>
                    <a:pt x="24" y="232"/>
                  </a:cubicBezTo>
                  <a:cubicBezTo>
                    <a:pt x="38" y="232"/>
                    <a:pt x="53" y="236"/>
                    <a:pt x="67" y="236"/>
                  </a:cubicBezTo>
                  <a:cubicBezTo>
                    <a:pt x="71" y="236"/>
                    <a:pt x="75" y="235"/>
                    <a:pt x="79" y="235"/>
                  </a:cubicBezTo>
                  <a:cubicBezTo>
                    <a:pt x="103" y="231"/>
                    <a:pt x="128" y="231"/>
                    <a:pt x="148" y="226"/>
                  </a:cubicBezTo>
                  <a:cubicBezTo>
                    <a:pt x="151" y="226"/>
                    <a:pt x="154" y="220"/>
                    <a:pt x="158" y="220"/>
                  </a:cubicBezTo>
                  <a:cubicBezTo>
                    <a:pt x="159" y="220"/>
                    <a:pt x="160" y="220"/>
                    <a:pt x="161" y="222"/>
                  </a:cubicBezTo>
                  <a:cubicBezTo>
                    <a:pt x="165" y="230"/>
                    <a:pt x="170" y="233"/>
                    <a:pt x="176" y="233"/>
                  </a:cubicBezTo>
                  <a:cubicBezTo>
                    <a:pt x="185" y="233"/>
                    <a:pt x="195" y="224"/>
                    <a:pt x="205" y="224"/>
                  </a:cubicBezTo>
                  <a:cubicBezTo>
                    <a:pt x="212" y="224"/>
                    <a:pt x="219" y="229"/>
                    <a:pt x="226" y="247"/>
                  </a:cubicBezTo>
                  <a:cubicBezTo>
                    <a:pt x="226" y="248"/>
                    <a:pt x="227" y="249"/>
                    <a:pt x="227" y="249"/>
                  </a:cubicBezTo>
                  <a:cubicBezTo>
                    <a:pt x="229" y="249"/>
                    <a:pt x="232" y="247"/>
                    <a:pt x="234" y="247"/>
                  </a:cubicBezTo>
                  <a:cubicBezTo>
                    <a:pt x="246" y="221"/>
                    <a:pt x="258" y="209"/>
                    <a:pt x="270" y="209"/>
                  </a:cubicBezTo>
                  <a:cubicBezTo>
                    <a:pt x="274" y="209"/>
                    <a:pt x="279" y="211"/>
                    <a:pt x="284" y="214"/>
                  </a:cubicBezTo>
                  <a:cubicBezTo>
                    <a:pt x="287" y="216"/>
                    <a:pt x="290" y="216"/>
                    <a:pt x="293" y="216"/>
                  </a:cubicBezTo>
                  <a:cubicBezTo>
                    <a:pt x="307" y="216"/>
                    <a:pt x="321" y="205"/>
                    <a:pt x="337" y="202"/>
                  </a:cubicBezTo>
                  <a:cubicBezTo>
                    <a:pt x="340" y="202"/>
                    <a:pt x="343" y="202"/>
                    <a:pt x="346" y="202"/>
                  </a:cubicBezTo>
                  <a:cubicBezTo>
                    <a:pt x="359" y="202"/>
                    <a:pt x="369" y="199"/>
                    <a:pt x="382" y="173"/>
                  </a:cubicBezTo>
                  <a:cubicBezTo>
                    <a:pt x="382" y="170"/>
                    <a:pt x="383" y="169"/>
                    <a:pt x="385" y="169"/>
                  </a:cubicBezTo>
                  <a:cubicBezTo>
                    <a:pt x="388" y="169"/>
                    <a:pt x="392" y="172"/>
                    <a:pt x="394" y="177"/>
                  </a:cubicBezTo>
                  <a:cubicBezTo>
                    <a:pt x="405" y="199"/>
                    <a:pt x="416" y="206"/>
                    <a:pt x="428" y="206"/>
                  </a:cubicBezTo>
                  <a:cubicBezTo>
                    <a:pt x="446" y="206"/>
                    <a:pt x="464" y="188"/>
                    <a:pt x="485" y="185"/>
                  </a:cubicBezTo>
                  <a:cubicBezTo>
                    <a:pt x="492" y="155"/>
                    <a:pt x="501" y="142"/>
                    <a:pt x="512" y="142"/>
                  </a:cubicBezTo>
                  <a:cubicBezTo>
                    <a:pt x="519" y="142"/>
                    <a:pt x="526" y="147"/>
                    <a:pt x="534" y="157"/>
                  </a:cubicBezTo>
                  <a:cubicBezTo>
                    <a:pt x="536" y="158"/>
                    <a:pt x="537" y="159"/>
                    <a:pt x="539" y="159"/>
                  </a:cubicBezTo>
                  <a:cubicBezTo>
                    <a:pt x="548" y="159"/>
                    <a:pt x="555" y="127"/>
                    <a:pt x="555" y="95"/>
                  </a:cubicBezTo>
                  <a:cubicBezTo>
                    <a:pt x="550" y="54"/>
                    <a:pt x="546" y="42"/>
                    <a:pt x="534" y="38"/>
                  </a:cubicBezTo>
                  <a:cubicBezTo>
                    <a:pt x="534" y="38"/>
                    <a:pt x="530" y="38"/>
                    <a:pt x="526" y="46"/>
                  </a:cubicBezTo>
                  <a:cubicBezTo>
                    <a:pt x="520" y="58"/>
                    <a:pt x="513" y="64"/>
                    <a:pt x="507" y="64"/>
                  </a:cubicBezTo>
                  <a:cubicBezTo>
                    <a:pt x="501" y="64"/>
                    <a:pt x="495" y="58"/>
                    <a:pt x="489" y="46"/>
                  </a:cubicBezTo>
                  <a:cubicBezTo>
                    <a:pt x="487" y="42"/>
                    <a:pt x="484" y="41"/>
                    <a:pt x="481" y="41"/>
                  </a:cubicBezTo>
                  <a:cubicBezTo>
                    <a:pt x="478" y="41"/>
                    <a:pt x="475" y="42"/>
                    <a:pt x="472" y="42"/>
                  </a:cubicBezTo>
                  <a:cubicBezTo>
                    <a:pt x="466" y="41"/>
                    <a:pt x="460" y="40"/>
                    <a:pt x="454" y="40"/>
                  </a:cubicBezTo>
                  <a:cubicBezTo>
                    <a:pt x="436" y="40"/>
                    <a:pt x="417" y="45"/>
                    <a:pt x="399" y="54"/>
                  </a:cubicBezTo>
                  <a:cubicBezTo>
                    <a:pt x="394" y="56"/>
                    <a:pt x="389" y="57"/>
                    <a:pt x="384" y="57"/>
                  </a:cubicBezTo>
                  <a:cubicBezTo>
                    <a:pt x="370" y="57"/>
                    <a:pt x="357" y="49"/>
                    <a:pt x="341" y="46"/>
                  </a:cubicBezTo>
                  <a:cubicBezTo>
                    <a:pt x="329" y="42"/>
                    <a:pt x="316" y="40"/>
                    <a:pt x="302" y="40"/>
                  </a:cubicBezTo>
                  <a:cubicBezTo>
                    <a:pt x="289" y="40"/>
                    <a:pt x="276" y="42"/>
                    <a:pt x="263" y="46"/>
                  </a:cubicBezTo>
                  <a:cubicBezTo>
                    <a:pt x="253" y="48"/>
                    <a:pt x="243" y="54"/>
                    <a:pt x="234" y="54"/>
                  </a:cubicBezTo>
                  <a:cubicBezTo>
                    <a:pt x="228" y="54"/>
                    <a:pt x="223" y="52"/>
                    <a:pt x="218" y="46"/>
                  </a:cubicBezTo>
                  <a:cubicBezTo>
                    <a:pt x="214" y="42"/>
                    <a:pt x="210" y="38"/>
                    <a:pt x="206" y="38"/>
                  </a:cubicBezTo>
                  <a:cubicBezTo>
                    <a:pt x="201" y="39"/>
                    <a:pt x="196" y="40"/>
                    <a:pt x="191" y="40"/>
                  </a:cubicBezTo>
                  <a:cubicBezTo>
                    <a:pt x="164" y="40"/>
                    <a:pt x="139" y="22"/>
                    <a:pt x="111" y="5"/>
                  </a:cubicBezTo>
                  <a:cubicBezTo>
                    <a:pt x="103" y="1"/>
                    <a:pt x="91" y="1"/>
                    <a:pt x="79" y="1"/>
                  </a:cubicBezTo>
                  <a:cubicBezTo>
                    <a:pt x="69" y="1"/>
                    <a:pt x="60" y="15"/>
                    <a:pt x="51" y="15"/>
                  </a:cubicBezTo>
                  <a:cubicBezTo>
                    <a:pt x="48" y="15"/>
                    <a:pt x="45" y="13"/>
                    <a:pt x="42" y="9"/>
                  </a:cubicBezTo>
                  <a:cubicBezTo>
                    <a:pt x="37" y="3"/>
                    <a:pt x="32" y="1"/>
                    <a:pt x="27" y="1"/>
                  </a:cubicBezTo>
                  <a:cubicBezTo>
                    <a:pt x="21" y="1"/>
                    <a:pt x="15" y="3"/>
                    <a:pt x="9" y="3"/>
                  </a:cubicBezTo>
                  <a:cubicBezTo>
                    <a:pt x="6" y="3"/>
                    <a:pt x="3" y="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p:cNvSpPr txBox="1"/>
          <p:nvPr/>
        </p:nvSpPr>
        <p:spPr>
          <a:xfrm>
            <a:off x="394335" y="266700"/>
            <a:ext cx="8342630" cy="4523105"/>
          </a:xfrm>
          <a:prstGeom prst="rect">
            <a:avLst/>
          </a:prstGeom>
          <a:noFill/>
        </p:spPr>
        <p:txBody>
          <a:bodyPr wrap="square" rtlCol="0">
            <a:spAutoFit/>
          </a:bodyPr>
          <a:lstStyle/>
          <a:p>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Socrates: Greetings, Aristotle. I hear there is a new measure among the academies, something they call the </a:t>
            </a:r>
            <a:r>
              <a:rPr lang="en-US" sz="1600" b="1"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Grade Point Average</a:t>
            </a:r>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 It intrigues me greatly. What is this new standard?</a:t>
            </a:r>
          </a:p>
          <a:p>
            <a:endPar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endParaRPr>
          </a:p>
          <a:p>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Aristotle: It is a system, Socrates, where the </a:t>
            </a:r>
            <a:r>
              <a:rPr lang="en-US" sz="1600" b="1"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abilities of a student are quantified into a numerical score</a:t>
            </a:r>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 The higher the score, the greater the student's academic prowess is deemed to be.</a:t>
            </a:r>
          </a:p>
          <a:p>
            <a:endPar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endParaRPr>
          </a:p>
          <a:p>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Socrates: </a:t>
            </a:r>
            <a:r>
              <a:rPr lang="en-US" sz="1600" b="1"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Fascinating! </a:t>
            </a:r>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A number to encapsulate the breadth and depth of a student's understanding! But tell me, does this number reflect the student's </a:t>
            </a:r>
            <a:r>
              <a:rPr lang="en-US" sz="1600" b="1"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moral character</a:t>
            </a:r>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 their ability to </a:t>
            </a:r>
            <a:r>
              <a:rPr lang="en-US" sz="1600" b="1"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think critically</a:t>
            </a:r>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 or their </a:t>
            </a:r>
            <a:r>
              <a:rPr lang="en-US" sz="1600" b="1"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capacity for creativity</a:t>
            </a:r>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a:t>
            </a:r>
          </a:p>
          <a:p>
            <a:endPar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endParaRPr>
          </a:p>
          <a:p>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Aristotle: No, Socrates. It </a:t>
            </a:r>
            <a:r>
              <a:rPr lang="en-US" sz="1600" b="1"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primarily reflects </a:t>
            </a:r>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their ability to </a:t>
            </a:r>
            <a:r>
              <a:rPr lang="en-US" sz="1600" b="1"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recall information</a:t>
            </a:r>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 </a:t>
            </a:r>
            <a:r>
              <a:rPr lang="en-US" sz="1600" b="1"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and perform well in examinations</a:t>
            </a:r>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a:t>
            </a:r>
          </a:p>
          <a:p>
            <a:endPar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endParaRPr>
          </a:p>
          <a:p>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Socrates: Ah, so it is a measure of memory and test-taking skills</a:t>
            </a:r>
            <a:r>
              <a:rPr lang="en-US" sz="1600" b="1"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 Do you think these are the most important qualities </a:t>
            </a:r>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for a student to possess?</a:t>
            </a:r>
          </a:p>
          <a:p>
            <a:endPar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endParaRPr>
          </a:p>
          <a:p>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Aristotle: Certainly not, Socrates</a:t>
            </a:r>
            <a:r>
              <a:rPr lang="en-US" sz="1600" b="1"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 A student's ability to reason, question, and apply knowledge is far more important</a:t>
            </a:r>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文本框 2"/>
          <p:cNvSpPr txBox="1"/>
          <p:nvPr/>
        </p:nvSpPr>
        <p:spPr>
          <a:xfrm>
            <a:off x="166052" y="572643"/>
            <a:ext cx="8811895" cy="3539430"/>
          </a:xfrm>
          <a:prstGeom prst="rect">
            <a:avLst/>
          </a:prstGeom>
          <a:noFill/>
        </p:spPr>
        <p:txBody>
          <a:bodyPr wrap="square" rtlCol="0" anchor="t">
            <a:spAutoFit/>
          </a:bodyPr>
          <a:lstStyle/>
          <a:p>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Socrates: Then, </a:t>
            </a:r>
            <a:r>
              <a:rPr lang="en-US" sz="1600" b="1"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would it not be an error </a:t>
            </a:r>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to judge a </a:t>
            </a:r>
            <a:r>
              <a:rPr lang="en-US" sz="1600" b="1"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student's entire ability by this GPA</a:t>
            </a:r>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 Is it not </a:t>
            </a:r>
            <a:r>
              <a:rPr lang="en-US" sz="1600" b="1"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like measuring a fish's ability to climb a tree</a:t>
            </a:r>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a:t>
            </a:r>
          </a:p>
          <a:p>
            <a:endPar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endParaRPr>
          </a:p>
          <a:p>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Aristotle: Indeed, it seems limited. But how else can we assess the multitude of students efficiently?</a:t>
            </a:r>
          </a:p>
          <a:p>
            <a:endPar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endParaRPr>
          </a:p>
          <a:p>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Socrates: Let us consider. If we were </a:t>
            </a:r>
            <a:r>
              <a:rPr lang="en-US" sz="1600" b="1"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to judge a sculptor</a:t>
            </a:r>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 would </a:t>
            </a:r>
            <a:r>
              <a:rPr lang="en-US" sz="1600" b="1"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we not look at his sculptures</a:t>
            </a:r>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 If we were to </a:t>
            </a:r>
            <a:r>
              <a:rPr lang="en-US" sz="1600" b="1"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judge a musician</a:t>
            </a:r>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 would </a:t>
            </a:r>
            <a:r>
              <a:rPr lang="en-US" sz="1600" b="1"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we not listen to his music</a:t>
            </a:r>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a:t>
            </a:r>
          </a:p>
          <a:p>
            <a:endPar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endParaRPr>
          </a:p>
          <a:p>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Aristotle: Certainly, Socrates.</a:t>
            </a:r>
          </a:p>
          <a:p>
            <a:endPar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endParaRPr>
          </a:p>
          <a:p>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Socrates: Then why, </a:t>
            </a:r>
            <a:r>
              <a:rPr lang="en-US" sz="1600" b="1"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when judging a student, </a:t>
            </a:r>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do we not </a:t>
            </a:r>
            <a:r>
              <a:rPr lang="en-US" sz="1600" b="1"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assess their ability to reason, to question, and to think</a:t>
            </a:r>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 Should we not </a:t>
            </a:r>
            <a:r>
              <a:rPr lang="en-US" sz="1600" b="1"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evaluate their understanding rather than their ability to memorize</a:t>
            </a:r>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a:t>
            </a:r>
          </a:p>
          <a:p>
            <a:endPar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endParaRPr>
          </a:p>
          <a:p>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Aristotle: Your point is clear, Socrates. </a:t>
            </a:r>
            <a:endParaRPr lang="en-US" alt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511"/>
        <p:cNvGrpSpPr/>
        <p:nvPr/>
      </p:nvGrpSpPr>
      <p:grpSpPr>
        <a:xfrm>
          <a:off x="0" y="0"/>
          <a:ext cx="0" cy="0"/>
          <a:chOff x="0" y="0"/>
          <a:chExt cx="0" cy="0"/>
        </a:xfrm>
      </p:grpSpPr>
      <p:sp>
        <p:nvSpPr>
          <p:cNvPr id="512" name="Google Shape;512;p59"/>
          <p:cNvSpPr txBox="1">
            <a:spLocks noGrp="1"/>
          </p:cNvSpPr>
          <p:nvPr>
            <p:ph type="subTitle" idx="1"/>
          </p:nvPr>
        </p:nvSpPr>
        <p:spPr>
          <a:xfrm>
            <a:off x="1447165" y="1310005"/>
            <a:ext cx="6255385" cy="195516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sym typeface="+mn-ea"/>
              </a:rPr>
              <a:t>Prompt: Write a supporting letter to </a:t>
            </a:r>
            <a:r>
              <a:rPr lang="en-US" sz="2400" b="1" u="sng" dirty="0">
                <a:sym typeface="+mn-ea"/>
              </a:rPr>
              <a:t>Kasturba Gandhi for Electron</a:t>
            </a:r>
            <a:r>
              <a:rPr lang="en-US" sz="2400" dirty="0">
                <a:sym typeface="+mn-ea"/>
              </a:rPr>
              <a:t>, a subatomic particle</a:t>
            </a:r>
            <a:r>
              <a:rPr lang="en-US" sz="2400" u="sng" dirty="0">
                <a:sym typeface="+mn-ea"/>
              </a:rPr>
              <a:t> </a:t>
            </a:r>
            <a:r>
              <a:rPr lang="en-US" sz="2400" b="1" u="sng" dirty="0">
                <a:sym typeface="+mn-ea"/>
              </a:rPr>
              <a:t>as a US presidential candidate</a:t>
            </a:r>
            <a:r>
              <a:rPr lang="en-US" sz="2400" dirty="0">
                <a:sym typeface="+mn-ea"/>
              </a:rPr>
              <a:t> by Mahatma Gandhi.</a:t>
            </a:r>
          </a:p>
        </p:txBody>
      </p:sp>
      <p:grpSp>
        <p:nvGrpSpPr>
          <p:cNvPr id="514" name="Google Shape;514;p59"/>
          <p:cNvGrpSpPr/>
          <p:nvPr/>
        </p:nvGrpSpPr>
        <p:grpSpPr>
          <a:xfrm>
            <a:off x="1288415" y="1636395"/>
            <a:ext cx="6612255" cy="1927860"/>
            <a:chOff x="3013175" y="4489825"/>
            <a:chExt cx="1829000" cy="982850"/>
          </a:xfrm>
        </p:grpSpPr>
        <p:sp>
          <p:nvSpPr>
            <p:cNvPr id="515" name="Google Shape;515;p59"/>
            <p:cNvSpPr/>
            <p:nvPr/>
          </p:nvSpPr>
          <p:spPr>
            <a:xfrm>
              <a:off x="3053600" y="4530125"/>
              <a:ext cx="1748175" cy="902150"/>
            </a:xfrm>
            <a:custGeom>
              <a:avLst/>
              <a:gdLst/>
              <a:ahLst/>
              <a:cxnLst/>
              <a:rect l="l" t="t" r="r" b="b"/>
              <a:pathLst>
                <a:path w="69927" h="36086" extrusionOk="0">
                  <a:moveTo>
                    <a:pt x="222" y="206"/>
                  </a:moveTo>
                  <a:lnTo>
                    <a:pt x="56543" y="255"/>
                  </a:lnTo>
                  <a:lnTo>
                    <a:pt x="69665" y="268"/>
                  </a:lnTo>
                  <a:cubicBezTo>
                    <a:pt x="69661" y="5585"/>
                    <a:pt x="69657" y="10907"/>
                    <a:pt x="69653" y="16229"/>
                  </a:cubicBezTo>
                  <a:cubicBezTo>
                    <a:pt x="69649" y="22249"/>
                    <a:pt x="69632" y="28145"/>
                    <a:pt x="69706" y="33553"/>
                  </a:cubicBezTo>
                  <a:cubicBezTo>
                    <a:pt x="69724" y="34904"/>
                    <a:pt x="69753" y="35641"/>
                    <a:pt x="69784" y="35863"/>
                  </a:cubicBezTo>
                  <a:lnTo>
                    <a:pt x="69784" y="35863"/>
                  </a:lnTo>
                  <a:cubicBezTo>
                    <a:pt x="69729" y="35857"/>
                    <a:pt x="69545" y="35851"/>
                    <a:pt x="69300" y="35851"/>
                  </a:cubicBezTo>
                  <a:lnTo>
                    <a:pt x="34714" y="35880"/>
                  </a:lnTo>
                  <a:lnTo>
                    <a:pt x="201" y="35880"/>
                  </a:lnTo>
                  <a:cubicBezTo>
                    <a:pt x="209" y="24058"/>
                    <a:pt x="213" y="12216"/>
                    <a:pt x="222" y="346"/>
                  </a:cubicBezTo>
                  <a:lnTo>
                    <a:pt x="222" y="206"/>
                  </a:lnTo>
                  <a:close/>
                  <a:moveTo>
                    <a:pt x="17" y="1"/>
                  </a:moveTo>
                  <a:lnTo>
                    <a:pt x="17" y="8737"/>
                  </a:lnTo>
                  <a:cubicBezTo>
                    <a:pt x="12" y="17579"/>
                    <a:pt x="4" y="26775"/>
                    <a:pt x="0" y="36081"/>
                  </a:cubicBezTo>
                  <a:lnTo>
                    <a:pt x="18030" y="36085"/>
                  </a:lnTo>
                  <a:lnTo>
                    <a:pt x="35809" y="36065"/>
                  </a:lnTo>
                  <a:cubicBezTo>
                    <a:pt x="47540" y="36036"/>
                    <a:pt x="58960" y="35983"/>
                    <a:pt x="69550" y="35876"/>
                  </a:cubicBezTo>
                  <a:cubicBezTo>
                    <a:pt x="69680" y="35875"/>
                    <a:pt x="69755" y="35872"/>
                    <a:pt x="69785" y="35869"/>
                  </a:cubicBezTo>
                  <a:lnTo>
                    <a:pt x="69785" y="35869"/>
                  </a:lnTo>
                  <a:cubicBezTo>
                    <a:pt x="69792" y="35913"/>
                    <a:pt x="69798" y="35935"/>
                    <a:pt x="69805" y="35935"/>
                  </a:cubicBezTo>
                  <a:cubicBezTo>
                    <a:pt x="69865" y="35935"/>
                    <a:pt x="69926" y="34067"/>
                    <a:pt x="69924" y="31046"/>
                  </a:cubicBezTo>
                  <a:cubicBezTo>
                    <a:pt x="69924" y="20706"/>
                    <a:pt x="69924" y="10362"/>
                    <a:pt x="69920" y="13"/>
                  </a:cubicBezTo>
                  <a:lnTo>
                    <a:pt x="17"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16" name="Google Shape;516;p59"/>
            <p:cNvSpPr/>
            <p:nvPr/>
          </p:nvSpPr>
          <p:spPr>
            <a:xfrm>
              <a:off x="3013175" y="4491050"/>
              <a:ext cx="1829000" cy="981625"/>
            </a:xfrm>
            <a:custGeom>
              <a:avLst/>
              <a:gdLst/>
              <a:ahLst/>
              <a:cxnLst/>
              <a:rect l="l" t="t" r="r" b="b"/>
              <a:pathLst>
                <a:path w="73160" h="39265" extrusionOk="0">
                  <a:moveTo>
                    <a:pt x="222" y="202"/>
                  </a:moveTo>
                  <a:lnTo>
                    <a:pt x="59978" y="255"/>
                  </a:lnTo>
                  <a:lnTo>
                    <a:pt x="72903" y="263"/>
                  </a:lnTo>
                  <a:lnTo>
                    <a:pt x="72891" y="18211"/>
                  </a:lnTo>
                  <a:cubicBezTo>
                    <a:pt x="72887" y="24596"/>
                    <a:pt x="72866" y="30853"/>
                    <a:pt x="72940" y="36585"/>
                  </a:cubicBezTo>
                  <a:cubicBezTo>
                    <a:pt x="72957" y="38029"/>
                    <a:pt x="72986" y="38812"/>
                    <a:pt x="73017" y="39040"/>
                  </a:cubicBezTo>
                  <a:lnTo>
                    <a:pt x="73017" y="39040"/>
                  </a:lnTo>
                  <a:cubicBezTo>
                    <a:pt x="72960" y="39035"/>
                    <a:pt x="72763" y="39031"/>
                    <a:pt x="72501" y="39031"/>
                  </a:cubicBezTo>
                  <a:lnTo>
                    <a:pt x="36314" y="39056"/>
                  </a:lnTo>
                  <a:lnTo>
                    <a:pt x="206" y="39056"/>
                  </a:lnTo>
                  <a:cubicBezTo>
                    <a:pt x="210" y="26184"/>
                    <a:pt x="218" y="13283"/>
                    <a:pt x="222" y="358"/>
                  </a:cubicBezTo>
                  <a:lnTo>
                    <a:pt x="222" y="202"/>
                  </a:lnTo>
                  <a:close/>
                  <a:moveTo>
                    <a:pt x="17" y="1"/>
                  </a:moveTo>
                  <a:lnTo>
                    <a:pt x="17" y="9258"/>
                  </a:lnTo>
                  <a:cubicBezTo>
                    <a:pt x="13" y="18954"/>
                    <a:pt x="9" y="29048"/>
                    <a:pt x="0" y="39261"/>
                  </a:cubicBezTo>
                  <a:lnTo>
                    <a:pt x="18871" y="39265"/>
                  </a:lnTo>
                  <a:lnTo>
                    <a:pt x="37471" y="39240"/>
                  </a:lnTo>
                  <a:cubicBezTo>
                    <a:pt x="49744" y="39216"/>
                    <a:pt x="61681" y="39158"/>
                    <a:pt x="72768" y="39051"/>
                  </a:cubicBezTo>
                  <a:cubicBezTo>
                    <a:pt x="72906" y="39050"/>
                    <a:pt x="72986" y="39048"/>
                    <a:pt x="73017" y="39046"/>
                  </a:cubicBezTo>
                  <a:lnTo>
                    <a:pt x="73017" y="39046"/>
                  </a:lnTo>
                  <a:cubicBezTo>
                    <a:pt x="73024" y="39090"/>
                    <a:pt x="73030" y="39112"/>
                    <a:pt x="73036" y="39112"/>
                  </a:cubicBezTo>
                  <a:cubicBezTo>
                    <a:pt x="73097" y="39112"/>
                    <a:pt x="73160" y="37131"/>
                    <a:pt x="73157" y="33926"/>
                  </a:cubicBezTo>
                  <a:cubicBezTo>
                    <a:pt x="73157" y="22626"/>
                    <a:pt x="73157" y="11321"/>
                    <a:pt x="73153" y="9"/>
                  </a:cubicBezTo>
                  <a:lnTo>
                    <a:pt x="17"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17" name="Google Shape;517;p59"/>
            <p:cNvSpPr/>
            <p:nvPr/>
          </p:nvSpPr>
          <p:spPr>
            <a:xfrm>
              <a:off x="4800975" y="5395600"/>
              <a:ext cx="4725" cy="3775"/>
            </a:xfrm>
            <a:custGeom>
              <a:avLst/>
              <a:gdLst/>
              <a:ahLst/>
              <a:cxnLst/>
              <a:rect l="l" t="t" r="r" b="b"/>
              <a:pathLst>
                <a:path w="189" h="151" extrusionOk="0">
                  <a:moveTo>
                    <a:pt x="42" y="1"/>
                  </a:moveTo>
                  <a:cubicBezTo>
                    <a:pt x="32" y="1"/>
                    <a:pt x="23" y="7"/>
                    <a:pt x="12" y="26"/>
                  </a:cubicBezTo>
                  <a:cubicBezTo>
                    <a:pt x="8" y="42"/>
                    <a:pt x="4" y="55"/>
                    <a:pt x="0" y="71"/>
                  </a:cubicBezTo>
                  <a:cubicBezTo>
                    <a:pt x="9" y="121"/>
                    <a:pt x="18" y="150"/>
                    <a:pt x="28" y="150"/>
                  </a:cubicBezTo>
                  <a:cubicBezTo>
                    <a:pt x="32" y="150"/>
                    <a:pt x="37" y="146"/>
                    <a:pt x="41" y="137"/>
                  </a:cubicBezTo>
                  <a:cubicBezTo>
                    <a:pt x="50" y="120"/>
                    <a:pt x="57" y="110"/>
                    <a:pt x="64" y="110"/>
                  </a:cubicBezTo>
                  <a:cubicBezTo>
                    <a:pt x="71" y="110"/>
                    <a:pt x="78" y="119"/>
                    <a:pt x="86" y="137"/>
                  </a:cubicBezTo>
                  <a:cubicBezTo>
                    <a:pt x="90" y="146"/>
                    <a:pt x="95" y="151"/>
                    <a:pt x="100" y="151"/>
                  </a:cubicBezTo>
                  <a:cubicBezTo>
                    <a:pt x="105" y="151"/>
                    <a:pt x="111" y="145"/>
                    <a:pt x="115" y="137"/>
                  </a:cubicBezTo>
                  <a:cubicBezTo>
                    <a:pt x="122" y="127"/>
                    <a:pt x="130" y="119"/>
                    <a:pt x="139" y="119"/>
                  </a:cubicBezTo>
                  <a:cubicBezTo>
                    <a:pt x="146" y="119"/>
                    <a:pt x="153" y="124"/>
                    <a:pt x="160" y="137"/>
                  </a:cubicBezTo>
                  <a:cubicBezTo>
                    <a:pt x="163" y="143"/>
                    <a:pt x="166" y="146"/>
                    <a:pt x="169" y="146"/>
                  </a:cubicBezTo>
                  <a:cubicBezTo>
                    <a:pt x="174" y="146"/>
                    <a:pt x="179" y="136"/>
                    <a:pt x="185" y="112"/>
                  </a:cubicBezTo>
                  <a:cubicBezTo>
                    <a:pt x="189" y="87"/>
                    <a:pt x="189" y="59"/>
                    <a:pt x="185" y="34"/>
                  </a:cubicBezTo>
                  <a:cubicBezTo>
                    <a:pt x="181" y="30"/>
                    <a:pt x="177" y="26"/>
                    <a:pt x="177" y="26"/>
                  </a:cubicBezTo>
                  <a:cubicBezTo>
                    <a:pt x="175" y="26"/>
                    <a:pt x="174" y="26"/>
                    <a:pt x="172" y="26"/>
                  </a:cubicBezTo>
                  <a:cubicBezTo>
                    <a:pt x="146" y="26"/>
                    <a:pt x="122" y="2"/>
                    <a:pt x="99" y="2"/>
                  </a:cubicBezTo>
                  <a:cubicBezTo>
                    <a:pt x="91" y="2"/>
                    <a:pt x="82" y="5"/>
                    <a:pt x="74" y="14"/>
                  </a:cubicBezTo>
                  <a:cubicBezTo>
                    <a:pt x="72" y="14"/>
                    <a:pt x="71" y="15"/>
                    <a:pt x="70" y="15"/>
                  </a:cubicBezTo>
                  <a:cubicBezTo>
                    <a:pt x="64" y="15"/>
                    <a:pt x="61" y="9"/>
                    <a:pt x="58" y="5"/>
                  </a:cubicBezTo>
                  <a:cubicBezTo>
                    <a:pt x="52" y="2"/>
                    <a:pt x="47"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18" name="Google Shape;518;p59"/>
            <p:cNvSpPr/>
            <p:nvPr/>
          </p:nvSpPr>
          <p:spPr>
            <a:xfrm>
              <a:off x="4810300" y="5395425"/>
              <a:ext cx="3100" cy="3825"/>
            </a:xfrm>
            <a:custGeom>
              <a:avLst/>
              <a:gdLst/>
              <a:ahLst/>
              <a:cxnLst/>
              <a:rect l="l" t="t" r="r" b="b"/>
              <a:pathLst>
                <a:path w="124" h="153" extrusionOk="0">
                  <a:moveTo>
                    <a:pt x="87" y="0"/>
                  </a:moveTo>
                  <a:lnTo>
                    <a:pt x="17" y="12"/>
                  </a:lnTo>
                  <a:lnTo>
                    <a:pt x="13" y="12"/>
                  </a:lnTo>
                  <a:cubicBezTo>
                    <a:pt x="5" y="16"/>
                    <a:pt x="0" y="33"/>
                    <a:pt x="0" y="70"/>
                  </a:cubicBezTo>
                  <a:cubicBezTo>
                    <a:pt x="0" y="107"/>
                    <a:pt x="5" y="144"/>
                    <a:pt x="13" y="144"/>
                  </a:cubicBezTo>
                  <a:cubicBezTo>
                    <a:pt x="19" y="147"/>
                    <a:pt x="31" y="153"/>
                    <a:pt x="42" y="153"/>
                  </a:cubicBezTo>
                  <a:cubicBezTo>
                    <a:pt x="45" y="153"/>
                    <a:pt x="47" y="153"/>
                    <a:pt x="50" y="152"/>
                  </a:cubicBezTo>
                  <a:cubicBezTo>
                    <a:pt x="59" y="146"/>
                    <a:pt x="70" y="121"/>
                    <a:pt x="81" y="121"/>
                  </a:cubicBezTo>
                  <a:cubicBezTo>
                    <a:pt x="84" y="121"/>
                    <a:pt x="88" y="124"/>
                    <a:pt x="91" y="131"/>
                  </a:cubicBezTo>
                  <a:cubicBezTo>
                    <a:pt x="92" y="133"/>
                    <a:pt x="92" y="134"/>
                    <a:pt x="93" y="134"/>
                  </a:cubicBezTo>
                  <a:cubicBezTo>
                    <a:pt x="98" y="134"/>
                    <a:pt x="104" y="121"/>
                    <a:pt x="107" y="111"/>
                  </a:cubicBezTo>
                  <a:cubicBezTo>
                    <a:pt x="119" y="90"/>
                    <a:pt x="124" y="70"/>
                    <a:pt x="119" y="45"/>
                  </a:cubicBezTo>
                  <a:cubicBezTo>
                    <a:pt x="119" y="8"/>
                    <a:pt x="111" y="0"/>
                    <a:pt x="107" y="0"/>
                  </a:cubicBezTo>
                  <a:cubicBezTo>
                    <a:pt x="99" y="0"/>
                    <a:pt x="91" y="0"/>
                    <a:pt x="87" y="4"/>
                  </a:cubicBezTo>
                  <a:lnTo>
                    <a:pt x="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19" name="Google Shape;519;p59"/>
            <p:cNvSpPr/>
            <p:nvPr/>
          </p:nvSpPr>
          <p:spPr>
            <a:xfrm>
              <a:off x="4813475" y="5395625"/>
              <a:ext cx="1575" cy="2675"/>
            </a:xfrm>
            <a:custGeom>
              <a:avLst/>
              <a:gdLst/>
              <a:ahLst/>
              <a:cxnLst/>
              <a:rect l="l" t="t" r="r" b="b"/>
              <a:pathLst>
                <a:path w="63" h="107" extrusionOk="0">
                  <a:moveTo>
                    <a:pt x="26" y="0"/>
                  </a:moveTo>
                  <a:cubicBezTo>
                    <a:pt x="15" y="0"/>
                    <a:pt x="8" y="3"/>
                    <a:pt x="1" y="70"/>
                  </a:cubicBezTo>
                  <a:cubicBezTo>
                    <a:pt x="13" y="95"/>
                    <a:pt x="25" y="107"/>
                    <a:pt x="36" y="107"/>
                  </a:cubicBezTo>
                  <a:cubicBezTo>
                    <a:pt x="43" y="107"/>
                    <a:pt x="50" y="102"/>
                    <a:pt x="58" y="95"/>
                  </a:cubicBezTo>
                  <a:cubicBezTo>
                    <a:pt x="58" y="82"/>
                    <a:pt x="62" y="70"/>
                    <a:pt x="62" y="58"/>
                  </a:cubicBezTo>
                  <a:cubicBezTo>
                    <a:pt x="62" y="45"/>
                    <a:pt x="58" y="33"/>
                    <a:pt x="58" y="21"/>
                  </a:cubicBezTo>
                  <a:cubicBezTo>
                    <a:pt x="46" y="8"/>
                    <a:pt x="38" y="0"/>
                    <a:pt x="29" y="0"/>
                  </a:cubicBezTo>
                  <a:cubicBezTo>
                    <a:pt x="28" y="0"/>
                    <a:pt x="27" y="0"/>
                    <a:pt x="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20" name="Google Shape;520;p59"/>
            <p:cNvSpPr/>
            <p:nvPr/>
          </p:nvSpPr>
          <p:spPr>
            <a:xfrm>
              <a:off x="4815225" y="5395350"/>
              <a:ext cx="1250" cy="3250"/>
            </a:xfrm>
            <a:custGeom>
              <a:avLst/>
              <a:gdLst/>
              <a:ahLst/>
              <a:cxnLst/>
              <a:rect l="l" t="t" r="r" b="b"/>
              <a:pathLst>
                <a:path w="50" h="130" extrusionOk="0">
                  <a:moveTo>
                    <a:pt x="30" y="1"/>
                  </a:moveTo>
                  <a:cubicBezTo>
                    <a:pt x="19" y="1"/>
                    <a:pt x="10" y="20"/>
                    <a:pt x="0" y="69"/>
                  </a:cubicBezTo>
                  <a:cubicBezTo>
                    <a:pt x="11" y="107"/>
                    <a:pt x="19" y="130"/>
                    <a:pt x="29" y="130"/>
                  </a:cubicBezTo>
                  <a:cubicBezTo>
                    <a:pt x="34" y="130"/>
                    <a:pt x="39" y="122"/>
                    <a:pt x="46" y="106"/>
                  </a:cubicBezTo>
                  <a:cubicBezTo>
                    <a:pt x="50" y="89"/>
                    <a:pt x="50" y="69"/>
                    <a:pt x="50" y="52"/>
                  </a:cubicBezTo>
                  <a:cubicBezTo>
                    <a:pt x="50" y="36"/>
                    <a:pt x="46" y="19"/>
                    <a:pt x="41" y="7"/>
                  </a:cubicBezTo>
                  <a:cubicBezTo>
                    <a:pt x="37" y="3"/>
                    <a:pt x="33"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21" name="Google Shape;521;p59"/>
            <p:cNvSpPr/>
            <p:nvPr/>
          </p:nvSpPr>
          <p:spPr>
            <a:xfrm>
              <a:off x="4807625" y="5395850"/>
              <a:ext cx="950" cy="3400"/>
            </a:xfrm>
            <a:custGeom>
              <a:avLst/>
              <a:gdLst/>
              <a:ahLst/>
              <a:cxnLst/>
              <a:rect l="l" t="t" r="r" b="b"/>
              <a:pathLst>
                <a:path w="38" h="136" extrusionOk="0">
                  <a:moveTo>
                    <a:pt x="18" y="0"/>
                  </a:moveTo>
                  <a:cubicBezTo>
                    <a:pt x="13" y="0"/>
                    <a:pt x="9" y="18"/>
                    <a:pt x="1" y="53"/>
                  </a:cubicBezTo>
                  <a:cubicBezTo>
                    <a:pt x="1" y="102"/>
                    <a:pt x="9" y="131"/>
                    <a:pt x="17" y="135"/>
                  </a:cubicBezTo>
                  <a:cubicBezTo>
                    <a:pt x="18" y="135"/>
                    <a:pt x="18" y="135"/>
                    <a:pt x="19" y="135"/>
                  </a:cubicBezTo>
                  <a:cubicBezTo>
                    <a:pt x="27" y="135"/>
                    <a:pt x="34" y="110"/>
                    <a:pt x="38" y="53"/>
                  </a:cubicBezTo>
                  <a:cubicBezTo>
                    <a:pt x="27" y="18"/>
                    <a:pt x="22"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22" name="Google Shape;522;p59"/>
            <p:cNvSpPr/>
            <p:nvPr/>
          </p:nvSpPr>
          <p:spPr>
            <a:xfrm>
              <a:off x="4808975" y="5395925"/>
              <a:ext cx="1050" cy="3425"/>
            </a:xfrm>
            <a:custGeom>
              <a:avLst/>
              <a:gdLst/>
              <a:ahLst/>
              <a:cxnLst/>
              <a:rect l="l" t="t" r="r" b="b"/>
              <a:pathLst>
                <a:path w="42" h="137" extrusionOk="0">
                  <a:moveTo>
                    <a:pt x="21" y="1"/>
                  </a:moveTo>
                  <a:cubicBezTo>
                    <a:pt x="8" y="1"/>
                    <a:pt x="4" y="25"/>
                    <a:pt x="4" y="58"/>
                  </a:cubicBezTo>
                  <a:cubicBezTo>
                    <a:pt x="0" y="83"/>
                    <a:pt x="4" y="111"/>
                    <a:pt x="21" y="136"/>
                  </a:cubicBezTo>
                  <a:cubicBezTo>
                    <a:pt x="21" y="136"/>
                    <a:pt x="22" y="136"/>
                    <a:pt x="22" y="136"/>
                  </a:cubicBezTo>
                  <a:cubicBezTo>
                    <a:pt x="30" y="136"/>
                    <a:pt x="37" y="109"/>
                    <a:pt x="37" y="70"/>
                  </a:cubicBezTo>
                  <a:cubicBezTo>
                    <a:pt x="41" y="58"/>
                    <a:pt x="37" y="42"/>
                    <a:pt x="37" y="29"/>
                  </a:cubicBezTo>
                  <a:cubicBezTo>
                    <a:pt x="33" y="21"/>
                    <a:pt x="29" y="9"/>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23" name="Google Shape;523;p59"/>
            <p:cNvSpPr/>
            <p:nvPr/>
          </p:nvSpPr>
          <p:spPr>
            <a:xfrm>
              <a:off x="4806400" y="5395725"/>
              <a:ext cx="950" cy="3075"/>
            </a:xfrm>
            <a:custGeom>
              <a:avLst/>
              <a:gdLst/>
              <a:ahLst/>
              <a:cxnLst/>
              <a:rect l="l" t="t" r="r" b="b"/>
              <a:pathLst>
                <a:path w="38" h="123" extrusionOk="0">
                  <a:moveTo>
                    <a:pt x="17" y="0"/>
                  </a:moveTo>
                  <a:cubicBezTo>
                    <a:pt x="13" y="9"/>
                    <a:pt x="9" y="21"/>
                    <a:pt x="5" y="33"/>
                  </a:cubicBezTo>
                  <a:cubicBezTo>
                    <a:pt x="1" y="50"/>
                    <a:pt x="1" y="66"/>
                    <a:pt x="5" y="82"/>
                  </a:cubicBezTo>
                  <a:cubicBezTo>
                    <a:pt x="7" y="108"/>
                    <a:pt x="15" y="123"/>
                    <a:pt x="22" y="123"/>
                  </a:cubicBezTo>
                  <a:cubicBezTo>
                    <a:pt x="26" y="123"/>
                    <a:pt x="30" y="118"/>
                    <a:pt x="33" y="107"/>
                  </a:cubicBezTo>
                  <a:cubicBezTo>
                    <a:pt x="33" y="82"/>
                    <a:pt x="37" y="62"/>
                    <a:pt x="37" y="41"/>
                  </a:cubicBezTo>
                  <a:cubicBezTo>
                    <a:pt x="37" y="29"/>
                    <a:pt x="33" y="21"/>
                    <a:pt x="29" y="9"/>
                  </a:cubicBezTo>
                  <a:cubicBezTo>
                    <a:pt x="25" y="4"/>
                    <a:pt x="21" y="4"/>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24" name="Google Shape;524;p59"/>
            <p:cNvSpPr/>
            <p:nvPr/>
          </p:nvSpPr>
          <p:spPr>
            <a:xfrm>
              <a:off x="4806925" y="5434200"/>
              <a:ext cx="9350" cy="4400"/>
            </a:xfrm>
            <a:custGeom>
              <a:avLst/>
              <a:gdLst/>
              <a:ahLst/>
              <a:cxnLst/>
              <a:rect l="l" t="t" r="r" b="b"/>
              <a:pathLst>
                <a:path w="374" h="176" extrusionOk="0">
                  <a:moveTo>
                    <a:pt x="357" y="0"/>
                  </a:moveTo>
                  <a:cubicBezTo>
                    <a:pt x="328" y="0"/>
                    <a:pt x="295" y="0"/>
                    <a:pt x="271" y="4"/>
                  </a:cubicBezTo>
                  <a:cubicBezTo>
                    <a:pt x="213" y="16"/>
                    <a:pt x="160" y="29"/>
                    <a:pt x="111" y="45"/>
                  </a:cubicBezTo>
                  <a:cubicBezTo>
                    <a:pt x="99" y="49"/>
                    <a:pt x="85" y="51"/>
                    <a:pt x="72" y="51"/>
                  </a:cubicBezTo>
                  <a:cubicBezTo>
                    <a:pt x="60" y="51"/>
                    <a:pt x="47" y="49"/>
                    <a:pt x="37" y="45"/>
                  </a:cubicBezTo>
                  <a:cubicBezTo>
                    <a:pt x="21" y="45"/>
                    <a:pt x="8" y="45"/>
                    <a:pt x="0" y="90"/>
                  </a:cubicBezTo>
                  <a:cubicBezTo>
                    <a:pt x="4" y="156"/>
                    <a:pt x="12" y="156"/>
                    <a:pt x="21" y="164"/>
                  </a:cubicBezTo>
                  <a:cubicBezTo>
                    <a:pt x="26" y="170"/>
                    <a:pt x="32" y="176"/>
                    <a:pt x="38" y="176"/>
                  </a:cubicBezTo>
                  <a:cubicBezTo>
                    <a:pt x="40" y="176"/>
                    <a:pt x="43" y="175"/>
                    <a:pt x="45" y="172"/>
                  </a:cubicBezTo>
                  <a:cubicBezTo>
                    <a:pt x="55" y="162"/>
                    <a:pt x="65" y="159"/>
                    <a:pt x="74" y="159"/>
                  </a:cubicBezTo>
                  <a:cubicBezTo>
                    <a:pt x="83" y="159"/>
                    <a:pt x="92" y="162"/>
                    <a:pt x="103" y="164"/>
                  </a:cubicBezTo>
                  <a:cubicBezTo>
                    <a:pt x="107" y="166"/>
                    <a:pt x="111" y="167"/>
                    <a:pt x="115" y="167"/>
                  </a:cubicBezTo>
                  <a:cubicBezTo>
                    <a:pt x="127" y="167"/>
                    <a:pt x="140" y="160"/>
                    <a:pt x="152" y="160"/>
                  </a:cubicBezTo>
                  <a:lnTo>
                    <a:pt x="263" y="144"/>
                  </a:lnTo>
                  <a:cubicBezTo>
                    <a:pt x="271" y="140"/>
                    <a:pt x="275" y="140"/>
                    <a:pt x="283" y="135"/>
                  </a:cubicBezTo>
                  <a:cubicBezTo>
                    <a:pt x="292" y="131"/>
                    <a:pt x="301" y="123"/>
                    <a:pt x="310" y="123"/>
                  </a:cubicBezTo>
                  <a:cubicBezTo>
                    <a:pt x="317" y="123"/>
                    <a:pt x="325" y="129"/>
                    <a:pt x="332" y="148"/>
                  </a:cubicBezTo>
                  <a:cubicBezTo>
                    <a:pt x="338" y="159"/>
                    <a:pt x="343" y="164"/>
                    <a:pt x="347" y="164"/>
                  </a:cubicBezTo>
                  <a:cubicBezTo>
                    <a:pt x="357" y="164"/>
                    <a:pt x="363" y="130"/>
                    <a:pt x="369" y="82"/>
                  </a:cubicBezTo>
                  <a:cubicBezTo>
                    <a:pt x="373" y="57"/>
                    <a:pt x="369" y="33"/>
                    <a:pt x="361" y="4"/>
                  </a:cubicBezTo>
                  <a:cubicBezTo>
                    <a:pt x="361" y="4"/>
                    <a:pt x="357"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25" name="Google Shape;525;p59"/>
            <p:cNvSpPr/>
            <p:nvPr/>
          </p:nvSpPr>
          <p:spPr>
            <a:xfrm>
              <a:off x="4816250" y="5433975"/>
              <a:ext cx="1250" cy="3425"/>
            </a:xfrm>
            <a:custGeom>
              <a:avLst/>
              <a:gdLst/>
              <a:ahLst/>
              <a:cxnLst/>
              <a:rect l="l" t="t" r="r" b="b"/>
              <a:pathLst>
                <a:path w="50" h="137" extrusionOk="0">
                  <a:moveTo>
                    <a:pt x="25" y="0"/>
                  </a:moveTo>
                  <a:cubicBezTo>
                    <a:pt x="17" y="0"/>
                    <a:pt x="9" y="14"/>
                    <a:pt x="0" y="50"/>
                  </a:cubicBezTo>
                  <a:cubicBezTo>
                    <a:pt x="6" y="119"/>
                    <a:pt x="15" y="136"/>
                    <a:pt x="24" y="136"/>
                  </a:cubicBezTo>
                  <a:cubicBezTo>
                    <a:pt x="29" y="136"/>
                    <a:pt x="33" y="132"/>
                    <a:pt x="37" y="128"/>
                  </a:cubicBezTo>
                  <a:cubicBezTo>
                    <a:pt x="50" y="116"/>
                    <a:pt x="50" y="91"/>
                    <a:pt x="50" y="34"/>
                  </a:cubicBezTo>
                  <a:cubicBezTo>
                    <a:pt x="41" y="15"/>
                    <a:pt x="33"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26" name="Google Shape;526;p59"/>
            <p:cNvSpPr/>
            <p:nvPr/>
          </p:nvSpPr>
          <p:spPr>
            <a:xfrm>
              <a:off x="4818000" y="5434525"/>
              <a:ext cx="1250" cy="3325"/>
            </a:xfrm>
            <a:custGeom>
              <a:avLst/>
              <a:gdLst/>
              <a:ahLst/>
              <a:cxnLst/>
              <a:rect l="l" t="t" r="r" b="b"/>
              <a:pathLst>
                <a:path w="50" h="133" extrusionOk="0">
                  <a:moveTo>
                    <a:pt x="27" y="0"/>
                  </a:moveTo>
                  <a:cubicBezTo>
                    <a:pt x="21" y="0"/>
                    <a:pt x="15" y="8"/>
                    <a:pt x="8" y="12"/>
                  </a:cubicBezTo>
                  <a:cubicBezTo>
                    <a:pt x="4" y="36"/>
                    <a:pt x="0" y="57"/>
                    <a:pt x="8" y="81"/>
                  </a:cubicBezTo>
                  <a:cubicBezTo>
                    <a:pt x="12" y="110"/>
                    <a:pt x="19" y="132"/>
                    <a:pt x="26" y="132"/>
                  </a:cubicBezTo>
                  <a:cubicBezTo>
                    <a:pt x="27" y="132"/>
                    <a:pt x="28" y="132"/>
                    <a:pt x="29" y="131"/>
                  </a:cubicBezTo>
                  <a:cubicBezTo>
                    <a:pt x="41" y="122"/>
                    <a:pt x="45" y="86"/>
                    <a:pt x="49" y="32"/>
                  </a:cubicBezTo>
                  <a:cubicBezTo>
                    <a:pt x="41" y="8"/>
                    <a:pt x="34" y="0"/>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27" name="Google Shape;527;p59"/>
            <p:cNvSpPr/>
            <p:nvPr/>
          </p:nvSpPr>
          <p:spPr>
            <a:xfrm>
              <a:off x="4802400" y="5435400"/>
              <a:ext cx="750" cy="2600"/>
            </a:xfrm>
            <a:custGeom>
              <a:avLst/>
              <a:gdLst/>
              <a:ahLst/>
              <a:cxnLst/>
              <a:rect l="l" t="t" r="r" b="b"/>
              <a:pathLst>
                <a:path w="30" h="104" extrusionOk="0">
                  <a:moveTo>
                    <a:pt x="19" y="0"/>
                  </a:moveTo>
                  <a:cubicBezTo>
                    <a:pt x="18" y="0"/>
                    <a:pt x="17" y="1"/>
                    <a:pt x="17" y="1"/>
                  </a:cubicBezTo>
                  <a:cubicBezTo>
                    <a:pt x="13" y="1"/>
                    <a:pt x="5" y="1"/>
                    <a:pt x="1" y="30"/>
                  </a:cubicBezTo>
                  <a:cubicBezTo>
                    <a:pt x="1" y="51"/>
                    <a:pt x="5" y="75"/>
                    <a:pt x="5" y="104"/>
                  </a:cubicBezTo>
                  <a:cubicBezTo>
                    <a:pt x="13" y="96"/>
                    <a:pt x="21" y="96"/>
                    <a:pt x="25" y="87"/>
                  </a:cubicBezTo>
                  <a:cubicBezTo>
                    <a:pt x="29" y="75"/>
                    <a:pt x="29" y="63"/>
                    <a:pt x="29" y="51"/>
                  </a:cubicBezTo>
                  <a:cubicBezTo>
                    <a:pt x="29" y="34"/>
                    <a:pt x="29" y="22"/>
                    <a:pt x="25" y="5"/>
                  </a:cubicBezTo>
                  <a:cubicBezTo>
                    <a:pt x="23" y="1"/>
                    <a:pt x="21"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28" name="Google Shape;528;p59"/>
            <p:cNvSpPr/>
            <p:nvPr/>
          </p:nvSpPr>
          <p:spPr>
            <a:xfrm>
              <a:off x="4812975" y="5355775"/>
              <a:ext cx="15000" cy="5650"/>
            </a:xfrm>
            <a:custGeom>
              <a:avLst/>
              <a:gdLst/>
              <a:ahLst/>
              <a:cxnLst/>
              <a:rect l="l" t="t" r="r" b="b"/>
              <a:pathLst>
                <a:path w="600" h="226" extrusionOk="0">
                  <a:moveTo>
                    <a:pt x="514" y="0"/>
                  </a:moveTo>
                  <a:cubicBezTo>
                    <a:pt x="507" y="0"/>
                    <a:pt x="499" y="21"/>
                    <a:pt x="488" y="64"/>
                  </a:cubicBezTo>
                  <a:cubicBezTo>
                    <a:pt x="477" y="17"/>
                    <a:pt x="465" y="8"/>
                    <a:pt x="452" y="8"/>
                  </a:cubicBezTo>
                  <a:cubicBezTo>
                    <a:pt x="444" y="8"/>
                    <a:pt x="435" y="12"/>
                    <a:pt x="426" y="12"/>
                  </a:cubicBezTo>
                  <a:cubicBezTo>
                    <a:pt x="424" y="12"/>
                    <a:pt x="421" y="11"/>
                    <a:pt x="419" y="10"/>
                  </a:cubicBezTo>
                  <a:cubicBezTo>
                    <a:pt x="417" y="10"/>
                    <a:pt x="416" y="10"/>
                    <a:pt x="414" y="10"/>
                  </a:cubicBezTo>
                  <a:cubicBezTo>
                    <a:pt x="403" y="10"/>
                    <a:pt x="388" y="23"/>
                    <a:pt x="374" y="23"/>
                  </a:cubicBezTo>
                  <a:cubicBezTo>
                    <a:pt x="347" y="25"/>
                    <a:pt x="320" y="35"/>
                    <a:pt x="291" y="35"/>
                  </a:cubicBezTo>
                  <a:cubicBezTo>
                    <a:pt x="275" y="35"/>
                    <a:pt x="259" y="32"/>
                    <a:pt x="242" y="23"/>
                  </a:cubicBezTo>
                  <a:cubicBezTo>
                    <a:pt x="238" y="21"/>
                    <a:pt x="234" y="20"/>
                    <a:pt x="230" y="20"/>
                  </a:cubicBezTo>
                  <a:cubicBezTo>
                    <a:pt x="218" y="20"/>
                    <a:pt x="205" y="28"/>
                    <a:pt x="193" y="31"/>
                  </a:cubicBezTo>
                  <a:cubicBezTo>
                    <a:pt x="185" y="27"/>
                    <a:pt x="177" y="27"/>
                    <a:pt x="172" y="23"/>
                  </a:cubicBezTo>
                  <a:cubicBezTo>
                    <a:pt x="155" y="20"/>
                    <a:pt x="139" y="12"/>
                    <a:pt x="124" y="12"/>
                  </a:cubicBezTo>
                  <a:cubicBezTo>
                    <a:pt x="114" y="12"/>
                    <a:pt x="104" y="15"/>
                    <a:pt x="95" y="27"/>
                  </a:cubicBezTo>
                  <a:cubicBezTo>
                    <a:pt x="88" y="34"/>
                    <a:pt x="81" y="36"/>
                    <a:pt x="74" y="36"/>
                  </a:cubicBezTo>
                  <a:cubicBezTo>
                    <a:pt x="61" y="36"/>
                    <a:pt x="48" y="27"/>
                    <a:pt x="37" y="27"/>
                  </a:cubicBezTo>
                  <a:cubicBezTo>
                    <a:pt x="29" y="27"/>
                    <a:pt x="17" y="31"/>
                    <a:pt x="12" y="39"/>
                  </a:cubicBezTo>
                  <a:cubicBezTo>
                    <a:pt x="8" y="47"/>
                    <a:pt x="4" y="60"/>
                    <a:pt x="4" y="72"/>
                  </a:cubicBezTo>
                  <a:cubicBezTo>
                    <a:pt x="0" y="80"/>
                    <a:pt x="0" y="84"/>
                    <a:pt x="4" y="92"/>
                  </a:cubicBezTo>
                  <a:cubicBezTo>
                    <a:pt x="4" y="113"/>
                    <a:pt x="4" y="129"/>
                    <a:pt x="4" y="146"/>
                  </a:cubicBezTo>
                  <a:cubicBezTo>
                    <a:pt x="8" y="150"/>
                    <a:pt x="12" y="154"/>
                    <a:pt x="12" y="154"/>
                  </a:cubicBezTo>
                  <a:lnTo>
                    <a:pt x="95" y="142"/>
                  </a:lnTo>
                  <a:cubicBezTo>
                    <a:pt x="95" y="142"/>
                    <a:pt x="99" y="146"/>
                    <a:pt x="103" y="146"/>
                  </a:cubicBezTo>
                  <a:cubicBezTo>
                    <a:pt x="106" y="149"/>
                    <a:pt x="114" y="157"/>
                    <a:pt x="119" y="157"/>
                  </a:cubicBezTo>
                  <a:cubicBezTo>
                    <a:pt x="121" y="157"/>
                    <a:pt x="122" y="156"/>
                    <a:pt x="123" y="154"/>
                  </a:cubicBezTo>
                  <a:cubicBezTo>
                    <a:pt x="130" y="140"/>
                    <a:pt x="145" y="132"/>
                    <a:pt x="160" y="132"/>
                  </a:cubicBezTo>
                  <a:cubicBezTo>
                    <a:pt x="163" y="132"/>
                    <a:pt x="166" y="133"/>
                    <a:pt x="168" y="133"/>
                  </a:cubicBezTo>
                  <a:cubicBezTo>
                    <a:pt x="197" y="142"/>
                    <a:pt x="226" y="158"/>
                    <a:pt x="250" y="170"/>
                  </a:cubicBezTo>
                  <a:cubicBezTo>
                    <a:pt x="283" y="183"/>
                    <a:pt x="308" y="203"/>
                    <a:pt x="337" y="224"/>
                  </a:cubicBezTo>
                  <a:cubicBezTo>
                    <a:pt x="338" y="225"/>
                    <a:pt x="339" y="225"/>
                    <a:pt x="340" y="225"/>
                  </a:cubicBezTo>
                  <a:cubicBezTo>
                    <a:pt x="347" y="225"/>
                    <a:pt x="353" y="211"/>
                    <a:pt x="363" y="211"/>
                  </a:cubicBezTo>
                  <a:cubicBezTo>
                    <a:pt x="363" y="211"/>
                    <a:pt x="364" y="211"/>
                    <a:pt x="365" y="211"/>
                  </a:cubicBezTo>
                  <a:cubicBezTo>
                    <a:pt x="366" y="212"/>
                    <a:pt x="367" y="212"/>
                    <a:pt x="367" y="212"/>
                  </a:cubicBezTo>
                  <a:cubicBezTo>
                    <a:pt x="377" y="212"/>
                    <a:pt x="387" y="193"/>
                    <a:pt x="397" y="193"/>
                  </a:cubicBezTo>
                  <a:cubicBezTo>
                    <a:pt x="403" y="193"/>
                    <a:pt x="409" y="199"/>
                    <a:pt x="415" y="220"/>
                  </a:cubicBezTo>
                  <a:lnTo>
                    <a:pt x="488" y="125"/>
                  </a:lnTo>
                  <a:cubicBezTo>
                    <a:pt x="497" y="158"/>
                    <a:pt x="509" y="162"/>
                    <a:pt x="521" y="166"/>
                  </a:cubicBezTo>
                  <a:cubicBezTo>
                    <a:pt x="531" y="166"/>
                    <a:pt x="549" y="151"/>
                    <a:pt x="566" y="151"/>
                  </a:cubicBezTo>
                  <a:cubicBezTo>
                    <a:pt x="570" y="151"/>
                    <a:pt x="575" y="152"/>
                    <a:pt x="579" y="154"/>
                  </a:cubicBezTo>
                  <a:cubicBezTo>
                    <a:pt x="579" y="154"/>
                    <a:pt x="580" y="154"/>
                    <a:pt x="580" y="154"/>
                  </a:cubicBezTo>
                  <a:cubicBezTo>
                    <a:pt x="588" y="154"/>
                    <a:pt x="595" y="126"/>
                    <a:pt x="599" y="72"/>
                  </a:cubicBezTo>
                  <a:cubicBezTo>
                    <a:pt x="599" y="31"/>
                    <a:pt x="593" y="14"/>
                    <a:pt x="585" y="14"/>
                  </a:cubicBezTo>
                  <a:cubicBezTo>
                    <a:pt x="584" y="14"/>
                    <a:pt x="584" y="14"/>
                    <a:pt x="583" y="14"/>
                  </a:cubicBezTo>
                  <a:cubicBezTo>
                    <a:pt x="575" y="17"/>
                    <a:pt x="566" y="19"/>
                    <a:pt x="558" y="19"/>
                  </a:cubicBezTo>
                  <a:cubicBezTo>
                    <a:pt x="543" y="19"/>
                    <a:pt x="528" y="13"/>
                    <a:pt x="517" y="2"/>
                  </a:cubicBezTo>
                  <a:cubicBezTo>
                    <a:pt x="516" y="1"/>
                    <a:pt x="515"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29" name="Google Shape;529;p59"/>
            <p:cNvSpPr/>
            <p:nvPr/>
          </p:nvSpPr>
          <p:spPr>
            <a:xfrm>
              <a:off x="4804975" y="5355825"/>
              <a:ext cx="2375" cy="3125"/>
            </a:xfrm>
            <a:custGeom>
              <a:avLst/>
              <a:gdLst/>
              <a:ahLst/>
              <a:cxnLst/>
              <a:rect l="l" t="t" r="r" b="b"/>
              <a:pathLst>
                <a:path w="95" h="125" extrusionOk="0">
                  <a:moveTo>
                    <a:pt x="25" y="0"/>
                  </a:moveTo>
                  <a:cubicBezTo>
                    <a:pt x="12" y="8"/>
                    <a:pt x="12" y="8"/>
                    <a:pt x="0" y="66"/>
                  </a:cubicBezTo>
                  <a:cubicBezTo>
                    <a:pt x="4" y="111"/>
                    <a:pt x="12" y="119"/>
                    <a:pt x="21" y="119"/>
                  </a:cubicBezTo>
                  <a:cubicBezTo>
                    <a:pt x="22" y="119"/>
                    <a:pt x="23" y="120"/>
                    <a:pt x="24" y="120"/>
                  </a:cubicBezTo>
                  <a:cubicBezTo>
                    <a:pt x="34" y="120"/>
                    <a:pt x="45" y="108"/>
                    <a:pt x="56" y="108"/>
                  </a:cubicBezTo>
                  <a:cubicBezTo>
                    <a:pt x="62" y="108"/>
                    <a:pt x="68" y="112"/>
                    <a:pt x="74" y="123"/>
                  </a:cubicBezTo>
                  <a:cubicBezTo>
                    <a:pt x="74" y="124"/>
                    <a:pt x="74" y="125"/>
                    <a:pt x="74" y="125"/>
                  </a:cubicBezTo>
                  <a:cubicBezTo>
                    <a:pt x="74" y="125"/>
                    <a:pt x="75" y="122"/>
                    <a:pt x="78" y="119"/>
                  </a:cubicBezTo>
                  <a:cubicBezTo>
                    <a:pt x="86" y="99"/>
                    <a:pt x="94" y="74"/>
                    <a:pt x="90" y="53"/>
                  </a:cubicBezTo>
                  <a:cubicBezTo>
                    <a:pt x="90" y="21"/>
                    <a:pt x="86"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30" name="Google Shape;530;p59"/>
            <p:cNvSpPr/>
            <p:nvPr/>
          </p:nvSpPr>
          <p:spPr>
            <a:xfrm>
              <a:off x="4809075" y="5355500"/>
              <a:ext cx="1150" cy="3400"/>
            </a:xfrm>
            <a:custGeom>
              <a:avLst/>
              <a:gdLst/>
              <a:ahLst/>
              <a:cxnLst/>
              <a:rect l="l" t="t" r="r" b="b"/>
              <a:pathLst>
                <a:path w="46" h="136" extrusionOk="0">
                  <a:moveTo>
                    <a:pt x="34" y="0"/>
                  </a:moveTo>
                  <a:cubicBezTo>
                    <a:pt x="34" y="0"/>
                    <a:pt x="33" y="0"/>
                    <a:pt x="33" y="1"/>
                  </a:cubicBezTo>
                  <a:cubicBezTo>
                    <a:pt x="21" y="9"/>
                    <a:pt x="13" y="21"/>
                    <a:pt x="8" y="34"/>
                  </a:cubicBezTo>
                  <a:cubicBezTo>
                    <a:pt x="0" y="62"/>
                    <a:pt x="4" y="95"/>
                    <a:pt x="13" y="124"/>
                  </a:cubicBezTo>
                  <a:cubicBezTo>
                    <a:pt x="18" y="130"/>
                    <a:pt x="22" y="136"/>
                    <a:pt x="27" y="136"/>
                  </a:cubicBezTo>
                  <a:cubicBezTo>
                    <a:pt x="29" y="136"/>
                    <a:pt x="31" y="135"/>
                    <a:pt x="33" y="132"/>
                  </a:cubicBezTo>
                  <a:cubicBezTo>
                    <a:pt x="41" y="112"/>
                    <a:pt x="45" y="87"/>
                    <a:pt x="45" y="66"/>
                  </a:cubicBezTo>
                  <a:cubicBezTo>
                    <a:pt x="42" y="21"/>
                    <a:pt x="38"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31" name="Google Shape;531;p59"/>
            <p:cNvSpPr/>
            <p:nvPr/>
          </p:nvSpPr>
          <p:spPr>
            <a:xfrm>
              <a:off x="4810700" y="5355925"/>
              <a:ext cx="1050" cy="3550"/>
            </a:xfrm>
            <a:custGeom>
              <a:avLst/>
              <a:gdLst/>
              <a:ahLst/>
              <a:cxnLst/>
              <a:rect l="l" t="t" r="r" b="b"/>
              <a:pathLst>
                <a:path w="42" h="142" extrusionOk="0">
                  <a:moveTo>
                    <a:pt x="20" y="0"/>
                  </a:moveTo>
                  <a:cubicBezTo>
                    <a:pt x="15" y="0"/>
                    <a:pt x="10" y="6"/>
                    <a:pt x="5" y="13"/>
                  </a:cubicBezTo>
                  <a:cubicBezTo>
                    <a:pt x="1" y="33"/>
                    <a:pt x="1" y="54"/>
                    <a:pt x="1" y="74"/>
                  </a:cubicBezTo>
                  <a:cubicBezTo>
                    <a:pt x="5" y="111"/>
                    <a:pt x="15" y="141"/>
                    <a:pt x="23" y="141"/>
                  </a:cubicBezTo>
                  <a:cubicBezTo>
                    <a:pt x="24" y="141"/>
                    <a:pt x="25" y="141"/>
                    <a:pt x="25" y="140"/>
                  </a:cubicBezTo>
                  <a:cubicBezTo>
                    <a:pt x="38" y="107"/>
                    <a:pt x="42" y="74"/>
                    <a:pt x="42" y="45"/>
                  </a:cubicBezTo>
                  <a:cubicBezTo>
                    <a:pt x="35" y="12"/>
                    <a:pt x="27"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32" name="Google Shape;532;p59"/>
            <p:cNvSpPr/>
            <p:nvPr/>
          </p:nvSpPr>
          <p:spPr>
            <a:xfrm>
              <a:off x="4811950" y="5356050"/>
              <a:ext cx="825" cy="3500"/>
            </a:xfrm>
            <a:custGeom>
              <a:avLst/>
              <a:gdLst/>
              <a:ahLst/>
              <a:cxnLst/>
              <a:rect l="l" t="t" r="r" b="b"/>
              <a:pathLst>
                <a:path w="33" h="140" extrusionOk="0">
                  <a:moveTo>
                    <a:pt x="18" y="1"/>
                  </a:moveTo>
                  <a:cubicBezTo>
                    <a:pt x="13" y="1"/>
                    <a:pt x="8" y="18"/>
                    <a:pt x="0" y="53"/>
                  </a:cubicBezTo>
                  <a:cubicBezTo>
                    <a:pt x="0" y="114"/>
                    <a:pt x="8" y="135"/>
                    <a:pt x="17" y="139"/>
                  </a:cubicBezTo>
                  <a:cubicBezTo>
                    <a:pt x="17" y="140"/>
                    <a:pt x="18" y="140"/>
                    <a:pt x="19" y="140"/>
                  </a:cubicBezTo>
                  <a:cubicBezTo>
                    <a:pt x="26" y="140"/>
                    <a:pt x="33" y="102"/>
                    <a:pt x="33" y="57"/>
                  </a:cubicBezTo>
                  <a:cubicBezTo>
                    <a:pt x="27" y="19"/>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33" name="Google Shape;533;p59"/>
            <p:cNvSpPr/>
            <p:nvPr/>
          </p:nvSpPr>
          <p:spPr>
            <a:xfrm>
              <a:off x="4807950" y="5355750"/>
              <a:ext cx="825" cy="2775"/>
            </a:xfrm>
            <a:custGeom>
              <a:avLst/>
              <a:gdLst/>
              <a:ahLst/>
              <a:cxnLst/>
              <a:rect l="l" t="t" r="r" b="b"/>
              <a:pathLst>
                <a:path w="33" h="111" extrusionOk="0">
                  <a:moveTo>
                    <a:pt x="18" y="0"/>
                  </a:moveTo>
                  <a:cubicBezTo>
                    <a:pt x="12" y="0"/>
                    <a:pt x="6" y="15"/>
                    <a:pt x="0" y="44"/>
                  </a:cubicBezTo>
                  <a:cubicBezTo>
                    <a:pt x="6" y="97"/>
                    <a:pt x="12" y="110"/>
                    <a:pt x="18" y="110"/>
                  </a:cubicBezTo>
                  <a:cubicBezTo>
                    <a:pt x="20" y="110"/>
                    <a:pt x="22" y="108"/>
                    <a:pt x="25" y="106"/>
                  </a:cubicBezTo>
                  <a:cubicBezTo>
                    <a:pt x="33" y="85"/>
                    <a:pt x="33" y="65"/>
                    <a:pt x="33" y="44"/>
                  </a:cubicBezTo>
                  <a:cubicBezTo>
                    <a:pt x="33" y="32"/>
                    <a:pt x="29" y="20"/>
                    <a:pt x="25" y="7"/>
                  </a:cubicBezTo>
                  <a:cubicBezTo>
                    <a:pt x="22" y="3"/>
                    <a:pt x="20"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34" name="Google Shape;534;p59"/>
            <p:cNvSpPr/>
            <p:nvPr/>
          </p:nvSpPr>
          <p:spPr>
            <a:xfrm>
              <a:off x="4827950" y="5356025"/>
              <a:ext cx="850" cy="2800"/>
            </a:xfrm>
            <a:custGeom>
              <a:avLst/>
              <a:gdLst/>
              <a:ahLst/>
              <a:cxnLst/>
              <a:rect l="l" t="t" r="r" b="b"/>
              <a:pathLst>
                <a:path w="34" h="112" extrusionOk="0">
                  <a:moveTo>
                    <a:pt x="18" y="0"/>
                  </a:moveTo>
                  <a:cubicBezTo>
                    <a:pt x="16" y="0"/>
                    <a:pt x="14" y="2"/>
                    <a:pt x="13" y="4"/>
                  </a:cubicBezTo>
                  <a:cubicBezTo>
                    <a:pt x="4" y="33"/>
                    <a:pt x="0" y="66"/>
                    <a:pt x="8" y="95"/>
                  </a:cubicBezTo>
                  <a:lnTo>
                    <a:pt x="25" y="111"/>
                  </a:lnTo>
                  <a:cubicBezTo>
                    <a:pt x="33" y="78"/>
                    <a:pt x="33" y="45"/>
                    <a:pt x="29" y="17"/>
                  </a:cubicBezTo>
                  <a:cubicBezTo>
                    <a:pt x="26" y="6"/>
                    <a:pt x="22"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35" name="Google Shape;535;p59"/>
            <p:cNvSpPr/>
            <p:nvPr/>
          </p:nvSpPr>
          <p:spPr>
            <a:xfrm>
              <a:off x="4811225" y="5447725"/>
              <a:ext cx="10600" cy="3650"/>
            </a:xfrm>
            <a:custGeom>
              <a:avLst/>
              <a:gdLst/>
              <a:ahLst/>
              <a:cxnLst/>
              <a:rect l="l" t="t" r="r" b="b"/>
              <a:pathLst>
                <a:path w="424" h="146" extrusionOk="0">
                  <a:moveTo>
                    <a:pt x="374" y="5"/>
                  </a:moveTo>
                  <a:cubicBezTo>
                    <a:pt x="349" y="9"/>
                    <a:pt x="329" y="9"/>
                    <a:pt x="308" y="13"/>
                  </a:cubicBezTo>
                  <a:cubicBezTo>
                    <a:pt x="259" y="13"/>
                    <a:pt x="214" y="17"/>
                    <a:pt x="169" y="21"/>
                  </a:cubicBezTo>
                  <a:cubicBezTo>
                    <a:pt x="166" y="22"/>
                    <a:pt x="163" y="22"/>
                    <a:pt x="161" y="22"/>
                  </a:cubicBezTo>
                  <a:cubicBezTo>
                    <a:pt x="146" y="22"/>
                    <a:pt x="133" y="18"/>
                    <a:pt x="120" y="18"/>
                  </a:cubicBezTo>
                  <a:cubicBezTo>
                    <a:pt x="106" y="18"/>
                    <a:pt x="92" y="22"/>
                    <a:pt x="78" y="42"/>
                  </a:cubicBezTo>
                  <a:cubicBezTo>
                    <a:pt x="78" y="42"/>
                    <a:pt x="77" y="43"/>
                    <a:pt x="76" y="43"/>
                  </a:cubicBezTo>
                  <a:cubicBezTo>
                    <a:pt x="72" y="43"/>
                    <a:pt x="65" y="33"/>
                    <a:pt x="62" y="29"/>
                  </a:cubicBezTo>
                  <a:cubicBezTo>
                    <a:pt x="55" y="22"/>
                    <a:pt x="48" y="18"/>
                    <a:pt x="40" y="18"/>
                  </a:cubicBezTo>
                  <a:cubicBezTo>
                    <a:pt x="27" y="18"/>
                    <a:pt x="14" y="33"/>
                    <a:pt x="0" y="79"/>
                  </a:cubicBezTo>
                  <a:cubicBezTo>
                    <a:pt x="12" y="114"/>
                    <a:pt x="24" y="131"/>
                    <a:pt x="36" y="131"/>
                  </a:cubicBezTo>
                  <a:cubicBezTo>
                    <a:pt x="41" y="131"/>
                    <a:pt x="45" y="128"/>
                    <a:pt x="50" y="124"/>
                  </a:cubicBezTo>
                  <a:cubicBezTo>
                    <a:pt x="56" y="119"/>
                    <a:pt x="62" y="117"/>
                    <a:pt x="68" y="117"/>
                  </a:cubicBezTo>
                  <a:cubicBezTo>
                    <a:pt x="76" y="117"/>
                    <a:pt x="85" y="122"/>
                    <a:pt x="95" y="132"/>
                  </a:cubicBezTo>
                  <a:cubicBezTo>
                    <a:pt x="107" y="141"/>
                    <a:pt x="122" y="146"/>
                    <a:pt x="137" y="146"/>
                  </a:cubicBezTo>
                  <a:cubicBezTo>
                    <a:pt x="142" y="146"/>
                    <a:pt x="147" y="145"/>
                    <a:pt x="152" y="144"/>
                  </a:cubicBezTo>
                  <a:cubicBezTo>
                    <a:pt x="230" y="144"/>
                    <a:pt x="304" y="140"/>
                    <a:pt x="382" y="136"/>
                  </a:cubicBezTo>
                  <a:cubicBezTo>
                    <a:pt x="398" y="136"/>
                    <a:pt x="411" y="132"/>
                    <a:pt x="423" y="91"/>
                  </a:cubicBezTo>
                  <a:lnTo>
                    <a:pt x="423" y="34"/>
                  </a:lnTo>
                  <a:cubicBezTo>
                    <a:pt x="407" y="1"/>
                    <a:pt x="390" y="9"/>
                    <a:pt x="374" y="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36" name="Google Shape;536;p59"/>
            <p:cNvSpPr/>
            <p:nvPr/>
          </p:nvSpPr>
          <p:spPr>
            <a:xfrm>
              <a:off x="4810100" y="5448625"/>
              <a:ext cx="950" cy="2000"/>
            </a:xfrm>
            <a:custGeom>
              <a:avLst/>
              <a:gdLst/>
              <a:ahLst/>
              <a:cxnLst/>
              <a:rect l="l" t="t" r="r" b="b"/>
              <a:pathLst>
                <a:path w="38" h="80" extrusionOk="0">
                  <a:moveTo>
                    <a:pt x="18" y="0"/>
                  </a:moveTo>
                  <a:cubicBezTo>
                    <a:pt x="12" y="0"/>
                    <a:pt x="6" y="9"/>
                    <a:pt x="0" y="34"/>
                  </a:cubicBezTo>
                  <a:cubicBezTo>
                    <a:pt x="8" y="64"/>
                    <a:pt x="14" y="79"/>
                    <a:pt x="19" y="79"/>
                  </a:cubicBezTo>
                  <a:cubicBezTo>
                    <a:pt x="25" y="79"/>
                    <a:pt x="31" y="61"/>
                    <a:pt x="37" y="22"/>
                  </a:cubicBezTo>
                  <a:cubicBezTo>
                    <a:pt x="31" y="11"/>
                    <a:pt x="24"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37" name="Google Shape;537;p59"/>
            <p:cNvSpPr/>
            <p:nvPr/>
          </p:nvSpPr>
          <p:spPr>
            <a:xfrm>
              <a:off x="4803225" y="5460875"/>
              <a:ext cx="10075" cy="3500"/>
            </a:xfrm>
            <a:custGeom>
              <a:avLst/>
              <a:gdLst/>
              <a:ahLst/>
              <a:cxnLst/>
              <a:rect l="l" t="t" r="r" b="b"/>
              <a:pathLst>
                <a:path w="403" h="140" extrusionOk="0">
                  <a:moveTo>
                    <a:pt x="64" y="0"/>
                  </a:moveTo>
                  <a:cubicBezTo>
                    <a:pt x="53" y="0"/>
                    <a:pt x="41" y="2"/>
                    <a:pt x="29" y="8"/>
                  </a:cubicBezTo>
                  <a:cubicBezTo>
                    <a:pt x="21" y="12"/>
                    <a:pt x="13" y="29"/>
                    <a:pt x="0" y="41"/>
                  </a:cubicBezTo>
                  <a:cubicBezTo>
                    <a:pt x="9" y="115"/>
                    <a:pt x="17" y="123"/>
                    <a:pt x="29" y="123"/>
                  </a:cubicBezTo>
                  <a:cubicBezTo>
                    <a:pt x="35" y="125"/>
                    <a:pt x="43" y="125"/>
                    <a:pt x="52" y="125"/>
                  </a:cubicBezTo>
                  <a:cubicBezTo>
                    <a:pt x="61" y="125"/>
                    <a:pt x="70" y="125"/>
                    <a:pt x="78" y="127"/>
                  </a:cubicBezTo>
                  <a:cubicBezTo>
                    <a:pt x="132" y="131"/>
                    <a:pt x="185" y="139"/>
                    <a:pt x="242" y="139"/>
                  </a:cubicBezTo>
                  <a:cubicBezTo>
                    <a:pt x="271" y="135"/>
                    <a:pt x="296" y="131"/>
                    <a:pt x="320" y="123"/>
                  </a:cubicBezTo>
                  <a:lnTo>
                    <a:pt x="374" y="123"/>
                  </a:lnTo>
                  <a:cubicBezTo>
                    <a:pt x="382" y="123"/>
                    <a:pt x="390" y="115"/>
                    <a:pt x="394" y="107"/>
                  </a:cubicBezTo>
                  <a:cubicBezTo>
                    <a:pt x="398" y="90"/>
                    <a:pt x="402" y="74"/>
                    <a:pt x="402" y="61"/>
                  </a:cubicBezTo>
                  <a:cubicBezTo>
                    <a:pt x="402" y="45"/>
                    <a:pt x="398" y="33"/>
                    <a:pt x="394" y="20"/>
                  </a:cubicBezTo>
                  <a:cubicBezTo>
                    <a:pt x="390" y="8"/>
                    <a:pt x="386" y="8"/>
                    <a:pt x="378" y="8"/>
                  </a:cubicBezTo>
                  <a:cubicBezTo>
                    <a:pt x="345" y="12"/>
                    <a:pt x="312" y="20"/>
                    <a:pt x="279" y="20"/>
                  </a:cubicBezTo>
                  <a:cubicBezTo>
                    <a:pt x="238" y="20"/>
                    <a:pt x="193" y="20"/>
                    <a:pt x="152" y="16"/>
                  </a:cubicBezTo>
                  <a:cubicBezTo>
                    <a:pt x="123" y="13"/>
                    <a:pt x="94"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38" name="Google Shape;538;p59"/>
            <p:cNvSpPr/>
            <p:nvPr/>
          </p:nvSpPr>
          <p:spPr>
            <a:xfrm>
              <a:off x="4801175" y="5461000"/>
              <a:ext cx="1775" cy="2950"/>
            </a:xfrm>
            <a:custGeom>
              <a:avLst/>
              <a:gdLst/>
              <a:ahLst/>
              <a:cxnLst/>
              <a:rect l="l" t="t" r="r" b="b"/>
              <a:pathLst>
                <a:path w="71" h="118" extrusionOk="0">
                  <a:moveTo>
                    <a:pt x="34" y="0"/>
                  </a:moveTo>
                  <a:cubicBezTo>
                    <a:pt x="22" y="0"/>
                    <a:pt x="11" y="11"/>
                    <a:pt x="0" y="44"/>
                  </a:cubicBezTo>
                  <a:cubicBezTo>
                    <a:pt x="13" y="104"/>
                    <a:pt x="26" y="118"/>
                    <a:pt x="39" y="118"/>
                  </a:cubicBezTo>
                  <a:cubicBezTo>
                    <a:pt x="47" y="118"/>
                    <a:pt x="54" y="113"/>
                    <a:pt x="62" y="110"/>
                  </a:cubicBezTo>
                  <a:cubicBezTo>
                    <a:pt x="66" y="93"/>
                    <a:pt x="70" y="77"/>
                    <a:pt x="70" y="61"/>
                  </a:cubicBezTo>
                  <a:cubicBezTo>
                    <a:pt x="70" y="44"/>
                    <a:pt x="66" y="32"/>
                    <a:pt x="62" y="15"/>
                  </a:cubicBezTo>
                  <a:cubicBezTo>
                    <a:pt x="52" y="8"/>
                    <a:pt x="43"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39" name="Google Shape;539;p59"/>
            <p:cNvSpPr/>
            <p:nvPr/>
          </p:nvSpPr>
          <p:spPr>
            <a:xfrm>
              <a:off x="4798700" y="5461275"/>
              <a:ext cx="1775" cy="3000"/>
            </a:xfrm>
            <a:custGeom>
              <a:avLst/>
              <a:gdLst/>
              <a:ahLst/>
              <a:cxnLst/>
              <a:rect l="l" t="t" r="r" b="b"/>
              <a:pathLst>
                <a:path w="71" h="120" extrusionOk="0">
                  <a:moveTo>
                    <a:pt x="50" y="0"/>
                  </a:moveTo>
                  <a:cubicBezTo>
                    <a:pt x="34" y="4"/>
                    <a:pt x="21" y="13"/>
                    <a:pt x="13" y="25"/>
                  </a:cubicBezTo>
                  <a:cubicBezTo>
                    <a:pt x="5" y="45"/>
                    <a:pt x="1" y="66"/>
                    <a:pt x="1" y="86"/>
                  </a:cubicBezTo>
                  <a:cubicBezTo>
                    <a:pt x="5" y="99"/>
                    <a:pt x="9" y="119"/>
                    <a:pt x="13" y="119"/>
                  </a:cubicBezTo>
                  <a:cubicBezTo>
                    <a:pt x="25" y="115"/>
                    <a:pt x="42" y="115"/>
                    <a:pt x="54" y="111"/>
                  </a:cubicBezTo>
                  <a:cubicBezTo>
                    <a:pt x="58" y="107"/>
                    <a:pt x="58" y="107"/>
                    <a:pt x="71" y="33"/>
                  </a:cubicBezTo>
                  <a:cubicBezTo>
                    <a:pt x="62" y="21"/>
                    <a:pt x="54"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40" name="Google Shape;540;p59"/>
            <p:cNvSpPr/>
            <p:nvPr/>
          </p:nvSpPr>
          <p:spPr>
            <a:xfrm>
              <a:off x="4796975" y="5461450"/>
              <a:ext cx="825" cy="2150"/>
            </a:xfrm>
            <a:custGeom>
              <a:avLst/>
              <a:gdLst/>
              <a:ahLst/>
              <a:cxnLst/>
              <a:rect l="l" t="t" r="r" b="b"/>
              <a:pathLst>
                <a:path w="33" h="86" extrusionOk="0">
                  <a:moveTo>
                    <a:pt x="16" y="0"/>
                  </a:moveTo>
                  <a:cubicBezTo>
                    <a:pt x="12" y="0"/>
                    <a:pt x="8" y="16"/>
                    <a:pt x="0" y="47"/>
                  </a:cubicBezTo>
                  <a:cubicBezTo>
                    <a:pt x="4" y="72"/>
                    <a:pt x="9" y="85"/>
                    <a:pt x="15" y="85"/>
                  </a:cubicBezTo>
                  <a:cubicBezTo>
                    <a:pt x="21" y="85"/>
                    <a:pt x="27" y="73"/>
                    <a:pt x="33" y="47"/>
                  </a:cubicBezTo>
                  <a:cubicBezTo>
                    <a:pt x="25" y="16"/>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41" name="Google Shape;541;p59"/>
            <p:cNvSpPr/>
            <p:nvPr/>
          </p:nvSpPr>
          <p:spPr>
            <a:xfrm>
              <a:off x="4810700" y="5342200"/>
              <a:ext cx="1050" cy="2875"/>
            </a:xfrm>
            <a:custGeom>
              <a:avLst/>
              <a:gdLst/>
              <a:ahLst/>
              <a:cxnLst/>
              <a:rect l="l" t="t" r="r" b="b"/>
              <a:pathLst>
                <a:path w="42" h="115" extrusionOk="0">
                  <a:moveTo>
                    <a:pt x="24" y="0"/>
                  </a:moveTo>
                  <a:cubicBezTo>
                    <a:pt x="18" y="0"/>
                    <a:pt x="11" y="13"/>
                    <a:pt x="5" y="28"/>
                  </a:cubicBezTo>
                  <a:cubicBezTo>
                    <a:pt x="1" y="53"/>
                    <a:pt x="1" y="77"/>
                    <a:pt x="5" y="98"/>
                  </a:cubicBezTo>
                  <a:cubicBezTo>
                    <a:pt x="13" y="110"/>
                    <a:pt x="21" y="114"/>
                    <a:pt x="25" y="114"/>
                  </a:cubicBezTo>
                  <a:cubicBezTo>
                    <a:pt x="34" y="114"/>
                    <a:pt x="42" y="94"/>
                    <a:pt x="42" y="40"/>
                  </a:cubicBezTo>
                  <a:cubicBezTo>
                    <a:pt x="36" y="11"/>
                    <a:pt x="30"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42" name="Google Shape;542;p59"/>
            <p:cNvSpPr/>
            <p:nvPr/>
          </p:nvSpPr>
          <p:spPr>
            <a:xfrm>
              <a:off x="4818000" y="5342375"/>
              <a:ext cx="850" cy="2725"/>
            </a:xfrm>
            <a:custGeom>
              <a:avLst/>
              <a:gdLst/>
              <a:ahLst/>
              <a:cxnLst/>
              <a:rect l="l" t="t" r="r" b="b"/>
              <a:pathLst>
                <a:path w="34" h="109" extrusionOk="0">
                  <a:moveTo>
                    <a:pt x="16" y="1"/>
                  </a:moveTo>
                  <a:cubicBezTo>
                    <a:pt x="13" y="1"/>
                    <a:pt x="11" y="2"/>
                    <a:pt x="8" y="5"/>
                  </a:cubicBezTo>
                  <a:cubicBezTo>
                    <a:pt x="0" y="13"/>
                    <a:pt x="0" y="25"/>
                    <a:pt x="0" y="38"/>
                  </a:cubicBezTo>
                  <a:cubicBezTo>
                    <a:pt x="0" y="58"/>
                    <a:pt x="0" y="79"/>
                    <a:pt x="4" y="95"/>
                  </a:cubicBezTo>
                  <a:cubicBezTo>
                    <a:pt x="8" y="104"/>
                    <a:pt x="11" y="109"/>
                    <a:pt x="14" y="109"/>
                  </a:cubicBezTo>
                  <a:cubicBezTo>
                    <a:pt x="20" y="109"/>
                    <a:pt x="25" y="88"/>
                    <a:pt x="33" y="46"/>
                  </a:cubicBezTo>
                  <a:cubicBezTo>
                    <a:pt x="27" y="11"/>
                    <a:pt x="21"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43" name="Google Shape;543;p59"/>
            <p:cNvSpPr/>
            <p:nvPr/>
          </p:nvSpPr>
          <p:spPr>
            <a:xfrm>
              <a:off x="4812150" y="5342275"/>
              <a:ext cx="5350" cy="3600"/>
            </a:xfrm>
            <a:custGeom>
              <a:avLst/>
              <a:gdLst/>
              <a:ahLst/>
              <a:cxnLst/>
              <a:rect l="l" t="t" r="r" b="b"/>
              <a:pathLst>
                <a:path w="214" h="144" extrusionOk="0">
                  <a:moveTo>
                    <a:pt x="25" y="1"/>
                  </a:moveTo>
                  <a:cubicBezTo>
                    <a:pt x="17" y="1"/>
                    <a:pt x="9" y="13"/>
                    <a:pt x="0" y="37"/>
                  </a:cubicBezTo>
                  <a:cubicBezTo>
                    <a:pt x="7" y="118"/>
                    <a:pt x="16" y="144"/>
                    <a:pt x="26" y="144"/>
                  </a:cubicBezTo>
                  <a:cubicBezTo>
                    <a:pt x="29" y="144"/>
                    <a:pt x="31" y="142"/>
                    <a:pt x="33" y="140"/>
                  </a:cubicBezTo>
                  <a:cubicBezTo>
                    <a:pt x="40" y="134"/>
                    <a:pt x="47" y="132"/>
                    <a:pt x="53" y="132"/>
                  </a:cubicBezTo>
                  <a:cubicBezTo>
                    <a:pt x="68" y="132"/>
                    <a:pt x="83" y="142"/>
                    <a:pt x="97" y="142"/>
                  </a:cubicBezTo>
                  <a:cubicBezTo>
                    <a:pt x="101" y="142"/>
                    <a:pt x="104" y="141"/>
                    <a:pt x="107" y="140"/>
                  </a:cubicBezTo>
                  <a:cubicBezTo>
                    <a:pt x="109" y="140"/>
                    <a:pt x="112" y="139"/>
                    <a:pt x="114" y="139"/>
                  </a:cubicBezTo>
                  <a:cubicBezTo>
                    <a:pt x="123" y="139"/>
                    <a:pt x="132" y="142"/>
                    <a:pt x="139" y="142"/>
                  </a:cubicBezTo>
                  <a:cubicBezTo>
                    <a:pt x="149" y="142"/>
                    <a:pt x="158" y="138"/>
                    <a:pt x="169" y="120"/>
                  </a:cubicBezTo>
                  <a:cubicBezTo>
                    <a:pt x="169" y="118"/>
                    <a:pt x="170" y="118"/>
                    <a:pt x="171" y="118"/>
                  </a:cubicBezTo>
                  <a:cubicBezTo>
                    <a:pt x="175" y="118"/>
                    <a:pt x="182" y="132"/>
                    <a:pt x="185" y="136"/>
                  </a:cubicBezTo>
                  <a:cubicBezTo>
                    <a:pt x="187" y="138"/>
                    <a:pt x="189" y="139"/>
                    <a:pt x="191" y="139"/>
                  </a:cubicBezTo>
                  <a:cubicBezTo>
                    <a:pt x="197" y="139"/>
                    <a:pt x="202" y="129"/>
                    <a:pt x="205" y="99"/>
                  </a:cubicBezTo>
                  <a:cubicBezTo>
                    <a:pt x="214" y="70"/>
                    <a:pt x="210" y="42"/>
                    <a:pt x="201" y="13"/>
                  </a:cubicBezTo>
                  <a:cubicBezTo>
                    <a:pt x="201" y="9"/>
                    <a:pt x="197" y="5"/>
                    <a:pt x="193" y="5"/>
                  </a:cubicBezTo>
                  <a:lnTo>
                    <a:pt x="107" y="5"/>
                  </a:lnTo>
                  <a:cubicBezTo>
                    <a:pt x="82" y="5"/>
                    <a:pt x="54" y="5"/>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44" name="Google Shape;544;p59"/>
            <p:cNvSpPr/>
            <p:nvPr/>
          </p:nvSpPr>
          <p:spPr>
            <a:xfrm>
              <a:off x="4807825" y="5342725"/>
              <a:ext cx="1175" cy="3075"/>
            </a:xfrm>
            <a:custGeom>
              <a:avLst/>
              <a:gdLst/>
              <a:ahLst/>
              <a:cxnLst/>
              <a:rect l="l" t="t" r="r" b="b"/>
              <a:pathLst>
                <a:path w="47" h="123" extrusionOk="0">
                  <a:moveTo>
                    <a:pt x="28" y="1"/>
                  </a:moveTo>
                  <a:cubicBezTo>
                    <a:pt x="22" y="1"/>
                    <a:pt x="13" y="19"/>
                    <a:pt x="1" y="56"/>
                  </a:cubicBezTo>
                  <a:cubicBezTo>
                    <a:pt x="5" y="110"/>
                    <a:pt x="13" y="122"/>
                    <a:pt x="22" y="122"/>
                  </a:cubicBezTo>
                  <a:cubicBezTo>
                    <a:pt x="30" y="118"/>
                    <a:pt x="42" y="122"/>
                    <a:pt x="46" y="56"/>
                  </a:cubicBezTo>
                  <a:cubicBezTo>
                    <a:pt x="40" y="19"/>
                    <a:pt x="35"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45" name="Google Shape;545;p59"/>
            <p:cNvSpPr/>
            <p:nvPr/>
          </p:nvSpPr>
          <p:spPr>
            <a:xfrm>
              <a:off x="4823025" y="5342800"/>
              <a:ext cx="850" cy="3075"/>
            </a:xfrm>
            <a:custGeom>
              <a:avLst/>
              <a:gdLst/>
              <a:ahLst/>
              <a:cxnLst/>
              <a:rect l="l" t="t" r="r" b="b"/>
              <a:pathLst>
                <a:path w="34" h="123" extrusionOk="0">
                  <a:moveTo>
                    <a:pt x="13" y="0"/>
                  </a:moveTo>
                  <a:cubicBezTo>
                    <a:pt x="4" y="0"/>
                    <a:pt x="0" y="21"/>
                    <a:pt x="0" y="53"/>
                  </a:cubicBezTo>
                  <a:cubicBezTo>
                    <a:pt x="0" y="74"/>
                    <a:pt x="4" y="94"/>
                    <a:pt x="8" y="115"/>
                  </a:cubicBezTo>
                  <a:cubicBezTo>
                    <a:pt x="11" y="120"/>
                    <a:pt x="14" y="122"/>
                    <a:pt x="16" y="122"/>
                  </a:cubicBezTo>
                  <a:cubicBezTo>
                    <a:pt x="23" y="122"/>
                    <a:pt x="27" y="94"/>
                    <a:pt x="33" y="25"/>
                  </a:cubicBezTo>
                  <a:cubicBezTo>
                    <a:pt x="25" y="16"/>
                    <a:pt x="17" y="4"/>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46" name="Google Shape;546;p59"/>
            <p:cNvSpPr/>
            <p:nvPr/>
          </p:nvSpPr>
          <p:spPr>
            <a:xfrm>
              <a:off x="4809475" y="5342575"/>
              <a:ext cx="950" cy="3000"/>
            </a:xfrm>
            <a:custGeom>
              <a:avLst/>
              <a:gdLst/>
              <a:ahLst/>
              <a:cxnLst/>
              <a:rect l="l" t="t" r="r" b="b"/>
              <a:pathLst>
                <a:path w="38" h="120" extrusionOk="0">
                  <a:moveTo>
                    <a:pt x="21" y="0"/>
                  </a:moveTo>
                  <a:cubicBezTo>
                    <a:pt x="17" y="0"/>
                    <a:pt x="12" y="6"/>
                    <a:pt x="9" y="13"/>
                  </a:cubicBezTo>
                  <a:cubicBezTo>
                    <a:pt x="1" y="42"/>
                    <a:pt x="1" y="66"/>
                    <a:pt x="9" y="95"/>
                  </a:cubicBezTo>
                  <a:cubicBezTo>
                    <a:pt x="13" y="112"/>
                    <a:pt x="17" y="120"/>
                    <a:pt x="25" y="120"/>
                  </a:cubicBezTo>
                  <a:cubicBezTo>
                    <a:pt x="29" y="120"/>
                    <a:pt x="29" y="116"/>
                    <a:pt x="38" y="38"/>
                  </a:cubicBezTo>
                  <a:cubicBezTo>
                    <a:pt x="33" y="10"/>
                    <a:pt x="27"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47" name="Google Shape;547;p59"/>
            <p:cNvSpPr/>
            <p:nvPr/>
          </p:nvSpPr>
          <p:spPr>
            <a:xfrm>
              <a:off x="4819625" y="5342725"/>
              <a:ext cx="850" cy="3000"/>
            </a:xfrm>
            <a:custGeom>
              <a:avLst/>
              <a:gdLst/>
              <a:ahLst/>
              <a:cxnLst/>
              <a:rect l="l" t="t" r="r" b="b"/>
              <a:pathLst>
                <a:path w="34" h="120" extrusionOk="0">
                  <a:moveTo>
                    <a:pt x="15" y="0"/>
                  </a:moveTo>
                  <a:cubicBezTo>
                    <a:pt x="10" y="0"/>
                    <a:pt x="7" y="14"/>
                    <a:pt x="1" y="40"/>
                  </a:cubicBezTo>
                  <a:cubicBezTo>
                    <a:pt x="5" y="91"/>
                    <a:pt x="8" y="119"/>
                    <a:pt x="18" y="119"/>
                  </a:cubicBezTo>
                  <a:cubicBezTo>
                    <a:pt x="19" y="119"/>
                    <a:pt x="20" y="119"/>
                    <a:pt x="21" y="118"/>
                  </a:cubicBezTo>
                  <a:cubicBezTo>
                    <a:pt x="30" y="97"/>
                    <a:pt x="34" y="73"/>
                    <a:pt x="30" y="52"/>
                  </a:cubicBezTo>
                  <a:cubicBezTo>
                    <a:pt x="30" y="36"/>
                    <a:pt x="25" y="19"/>
                    <a:pt x="21" y="7"/>
                  </a:cubicBezTo>
                  <a:cubicBezTo>
                    <a:pt x="19" y="2"/>
                    <a:pt x="17"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48" name="Google Shape;548;p59"/>
            <p:cNvSpPr/>
            <p:nvPr/>
          </p:nvSpPr>
          <p:spPr>
            <a:xfrm>
              <a:off x="4821900" y="5342675"/>
              <a:ext cx="725" cy="3225"/>
            </a:xfrm>
            <a:custGeom>
              <a:avLst/>
              <a:gdLst/>
              <a:ahLst/>
              <a:cxnLst/>
              <a:rect l="l" t="t" r="r" b="b"/>
              <a:pathLst>
                <a:path w="29" h="129" extrusionOk="0">
                  <a:moveTo>
                    <a:pt x="17" y="1"/>
                  </a:moveTo>
                  <a:cubicBezTo>
                    <a:pt x="8" y="1"/>
                    <a:pt x="4" y="26"/>
                    <a:pt x="0" y="108"/>
                  </a:cubicBezTo>
                  <a:cubicBezTo>
                    <a:pt x="7" y="118"/>
                    <a:pt x="11" y="128"/>
                    <a:pt x="15" y="128"/>
                  </a:cubicBezTo>
                  <a:cubicBezTo>
                    <a:pt x="18" y="128"/>
                    <a:pt x="21" y="121"/>
                    <a:pt x="25" y="99"/>
                  </a:cubicBezTo>
                  <a:cubicBezTo>
                    <a:pt x="29" y="79"/>
                    <a:pt x="29" y="58"/>
                    <a:pt x="29" y="38"/>
                  </a:cubicBezTo>
                  <a:cubicBezTo>
                    <a:pt x="29" y="26"/>
                    <a:pt x="25" y="13"/>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49" name="Google Shape;549;p59"/>
            <p:cNvSpPr/>
            <p:nvPr/>
          </p:nvSpPr>
          <p:spPr>
            <a:xfrm>
              <a:off x="4806300" y="5343325"/>
              <a:ext cx="850" cy="2425"/>
            </a:xfrm>
            <a:custGeom>
              <a:avLst/>
              <a:gdLst/>
              <a:ahLst/>
              <a:cxnLst/>
              <a:rect l="l" t="t" r="r" b="b"/>
              <a:pathLst>
                <a:path w="34" h="97" extrusionOk="0">
                  <a:moveTo>
                    <a:pt x="17" y="1"/>
                  </a:moveTo>
                  <a:cubicBezTo>
                    <a:pt x="12" y="1"/>
                    <a:pt x="6" y="8"/>
                    <a:pt x="0" y="45"/>
                  </a:cubicBezTo>
                  <a:cubicBezTo>
                    <a:pt x="6" y="81"/>
                    <a:pt x="11" y="96"/>
                    <a:pt x="17" y="96"/>
                  </a:cubicBezTo>
                  <a:cubicBezTo>
                    <a:pt x="20" y="96"/>
                    <a:pt x="22" y="92"/>
                    <a:pt x="25" y="86"/>
                  </a:cubicBezTo>
                  <a:cubicBezTo>
                    <a:pt x="29" y="73"/>
                    <a:pt x="33" y="57"/>
                    <a:pt x="33" y="41"/>
                  </a:cubicBezTo>
                  <a:cubicBezTo>
                    <a:pt x="33" y="28"/>
                    <a:pt x="29" y="16"/>
                    <a:pt x="25" y="4"/>
                  </a:cubicBezTo>
                  <a:cubicBezTo>
                    <a:pt x="22" y="2"/>
                    <a:pt x="20"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50" name="Google Shape;550;p59"/>
            <p:cNvSpPr/>
            <p:nvPr/>
          </p:nvSpPr>
          <p:spPr>
            <a:xfrm>
              <a:off x="4820750" y="5342975"/>
              <a:ext cx="550" cy="2625"/>
            </a:xfrm>
            <a:custGeom>
              <a:avLst/>
              <a:gdLst/>
              <a:ahLst/>
              <a:cxnLst/>
              <a:rect l="l" t="t" r="r" b="b"/>
              <a:pathLst>
                <a:path w="22" h="105" extrusionOk="0">
                  <a:moveTo>
                    <a:pt x="12" y="1"/>
                  </a:moveTo>
                  <a:cubicBezTo>
                    <a:pt x="5" y="1"/>
                    <a:pt x="1" y="24"/>
                    <a:pt x="1" y="50"/>
                  </a:cubicBezTo>
                  <a:cubicBezTo>
                    <a:pt x="1" y="79"/>
                    <a:pt x="5" y="104"/>
                    <a:pt x="13" y="104"/>
                  </a:cubicBezTo>
                  <a:cubicBezTo>
                    <a:pt x="14" y="104"/>
                    <a:pt x="14" y="104"/>
                    <a:pt x="14" y="104"/>
                  </a:cubicBezTo>
                  <a:cubicBezTo>
                    <a:pt x="18" y="104"/>
                    <a:pt x="22" y="84"/>
                    <a:pt x="22" y="46"/>
                  </a:cubicBezTo>
                  <a:cubicBezTo>
                    <a:pt x="22" y="22"/>
                    <a:pt x="17" y="1"/>
                    <a:pt x="13" y="1"/>
                  </a:cubicBezTo>
                  <a:cubicBezTo>
                    <a:pt x="13" y="1"/>
                    <a:pt x="12"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51" name="Google Shape;551;p59"/>
            <p:cNvSpPr/>
            <p:nvPr/>
          </p:nvSpPr>
          <p:spPr>
            <a:xfrm>
              <a:off x="4804650" y="5382225"/>
              <a:ext cx="3725" cy="3400"/>
            </a:xfrm>
            <a:custGeom>
              <a:avLst/>
              <a:gdLst/>
              <a:ahLst/>
              <a:cxnLst/>
              <a:rect l="l" t="t" r="r" b="b"/>
              <a:pathLst>
                <a:path w="149" h="136" extrusionOk="0">
                  <a:moveTo>
                    <a:pt x="41" y="0"/>
                  </a:moveTo>
                  <a:cubicBezTo>
                    <a:pt x="27" y="0"/>
                    <a:pt x="14" y="16"/>
                    <a:pt x="1" y="56"/>
                  </a:cubicBezTo>
                  <a:cubicBezTo>
                    <a:pt x="7" y="113"/>
                    <a:pt x="18" y="136"/>
                    <a:pt x="29" y="136"/>
                  </a:cubicBezTo>
                  <a:cubicBezTo>
                    <a:pt x="32" y="136"/>
                    <a:pt x="35" y="134"/>
                    <a:pt x="38" y="130"/>
                  </a:cubicBezTo>
                  <a:cubicBezTo>
                    <a:pt x="47" y="119"/>
                    <a:pt x="56" y="115"/>
                    <a:pt x="65" y="115"/>
                  </a:cubicBezTo>
                  <a:cubicBezTo>
                    <a:pt x="83" y="115"/>
                    <a:pt x="101" y="130"/>
                    <a:pt x="120" y="130"/>
                  </a:cubicBezTo>
                  <a:cubicBezTo>
                    <a:pt x="128" y="130"/>
                    <a:pt x="136" y="122"/>
                    <a:pt x="149" y="118"/>
                  </a:cubicBezTo>
                  <a:cubicBezTo>
                    <a:pt x="149" y="48"/>
                    <a:pt x="144" y="23"/>
                    <a:pt x="136" y="19"/>
                  </a:cubicBezTo>
                  <a:cubicBezTo>
                    <a:pt x="124" y="11"/>
                    <a:pt x="112" y="7"/>
                    <a:pt x="103" y="7"/>
                  </a:cubicBezTo>
                  <a:cubicBezTo>
                    <a:pt x="83" y="7"/>
                    <a:pt x="66" y="3"/>
                    <a:pt x="50" y="3"/>
                  </a:cubicBezTo>
                  <a:cubicBezTo>
                    <a:pt x="47" y="1"/>
                    <a:pt x="44"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52" name="Google Shape;552;p59"/>
            <p:cNvSpPr/>
            <p:nvPr/>
          </p:nvSpPr>
          <p:spPr>
            <a:xfrm>
              <a:off x="4802000" y="5383050"/>
              <a:ext cx="1850" cy="2825"/>
            </a:xfrm>
            <a:custGeom>
              <a:avLst/>
              <a:gdLst/>
              <a:ahLst/>
              <a:cxnLst/>
              <a:rect l="l" t="t" r="r" b="b"/>
              <a:pathLst>
                <a:path w="74" h="113" extrusionOk="0">
                  <a:moveTo>
                    <a:pt x="51" y="0"/>
                  </a:moveTo>
                  <a:cubicBezTo>
                    <a:pt x="45" y="0"/>
                    <a:pt x="39" y="7"/>
                    <a:pt x="33" y="11"/>
                  </a:cubicBezTo>
                  <a:cubicBezTo>
                    <a:pt x="17" y="19"/>
                    <a:pt x="8" y="11"/>
                    <a:pt x="0" y="76"/>
                  </a:cubicBezTo>
                  <a:cubicBezTo>
                    <a:pt x="13" y="102"/>
                    <a:pt x="25" y="112"/>
                    <a:pt x="36" y="112"/>
                  </a:cubicBezTo>
                  <a:cubicBezTo>
                    <a:pt x="46" y="112"/>
                    <a:pt x="56" y="105"/>
                    <a:pt x="66" y="93"/>
                  </a:cubicBezTo>
                  <a:cubicBezTo>
                    <a:pt x="70" y="72"/>
                    <a:pt x="74" y="52"/>
                    <a:pt x="74" y="35"/>
                  </a:cubicBezTo>
                  <a:cubicBezTo>
                    <a:pt x="65" y="8"/>
                    <a:pt x="58"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53" name="Google Shape;553;p59"/>
            <p:cNvSpPr/>
            <p:nvPr/>
          </p:nvSpPr>
          <p:spPr>
            <a:xfrm>
              <a:off x="4799525" y="5382475"/>
              <a:ext cx="1575" cy="3325"/>
            </a:xfrm>
            <a:custGeom>
              <a:avLst/>
              <a:gdLst/>
              <a:ahLst/>
              <a:cxnLst/>
              <a:rect l="l" t="t" r="r" b="b"/>
              <a:pathLst>
                <a:path w="63" h="133" extrusionOk="0">
                  <a:moveTo>
                    <a:pt x="44" y="17"/>
                  </a:moveTo>
                  <a:cubicBezTo>
                    <a:pt x="44" y="17"/>
                    <a:pt x="43" y="17"/>
                    <a:pt x="42" y="17"/>
                  </a:cubicBezTo>
                  <a:cubicBezTo>
                    <a:pt x="29" y="30"/>
                    <a:pt x="13" y="1"/>
                    <a:pt x="1" y="71"/>
                  </a:cubicBezTo>
                  <a:cubicBezTo>
                    <a:pt x="1" y="124"/>
                    <a:pt x="13" y="132"/>
                    <a:pt x="21" y="132"/>
                  </a:cubicBezTo>
                  <a:cubicBezTo>
                    <a:pt x="29" y="132"/>
                    <a:pt x="50" y="132"/>
                    <a:pt x="62" y="79"/>
                  </a:cubicBezTo>
                  <a:cubicBezTo>
                    <a:pt x="59" y="32"/>
                    <a:pt x="52" y="17"/>
                    <a:pt x="44" y="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54" name="Google Shape;554;p59"/>
            <p:cNvSpPr/>
            <p:nvPr/>
          </p:nvSpPr>
          <p:spPr>
            <a:xfrm>
              <a:off x="4817175" y="5382575"/>
              <a:ext cx="1150" cy="3525"/>
            </a:xfrm>
            <a:custGeom>
              <a:avLst/>
              <a:gdLst/>
              <a:ahLst/>
              <a:cxnLst/>
              <a:rect l="l" t="t" r="r" b="b"/>
              <a:pathLst>
                <a:path w="46" h="141" extrusionOk="0">
                  <a:moveTo>
                    <a:pt x="28" y="1"/>
                  </a:moveTo>
                  <a:cubicBezTo>
                    <a:pt x="20" y="1"/>
                    <a:pt x="7" y="5"/>
                    <a:pt x="0" y="46"/>
                  </a:cubicBezTo>
                  <a:cubicBezTo>
                    <a:pt x="6" y="109"/>
                    <a:pt x="15" y="141"/>
                    <a:pt x="24" y="141"/>
                  </a:cubicBezTo>
                  <a:cubicBezTo>
                    <a:pt x="29" y="141"/>
                    <a:pt x="33" y="133"/>
                    <a:pt x="37" y="116"/>
                  </a:cubicBezTo>
                  <a:cubicBezTo>
                    <a:pt x="41" y="95"/>
                    <a:pt x="46" y="71"/>
                    <a:pt x="46" y="46"/>
                  </a:cubicBezTo>
                  <a:cubicBezTo>
                    <a:pt x="46" y="9"/>
                    <a:pt x="37" y="1"/>
                    <a:pt x="33" y="1"/>
                  </a:cubicBezTo>
                  <a:cubicBezTo>
                    <a:pt x="32" y="1"/>
                    <a:pt x="30"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55" name="Google Shape;555;p59"/>
            <p:cNvSpPr/>
            <p:nvPr/>
          </p:nvSpPr>
          <p:spPr>
            <a:xfrm>
              <a:off x="4815525" y="5382600"/>
              <a:ext cx="950" cy="2850"/>
            </a:xfrm>
            <a:custGeom>
              <a:avLst/>
              <a:gdLst/>
              <a:ahLst/>
              <a:cxnLst/>
              <a:rect l="l" t="t" r="r" b="b"/>
              <a:pathLst>
                <a:path w="38" h="114" extrusionOk="0">
                  <a:moveTo>
                    <a:pt x="17" y="0"/>
                  </a:moveTo>
                  <a:cubicBezTo>
                    <a:pt x="13" y="4"/>
                    <a:pt x="9" y="8"/>
                    <a:pt x="9" y="17"/>
                  </a:cubicBezTo>
                  <a:cubicBezTo>
                    <a:pt x="1" y="41"/>
                    <a:pt x="1" y="66"/>
                    <a:pt x="9" y="94"/>
                  </a:cubicBezTo>
                  <a:cubicBezTo>
                    <a:pt x="12" y="104"/>
                    <a:pt x="18" y="114"/>
                    <a:pt x="22" y="114"/>
                  </a:cubicBezTo>
                  <a:cubicBezTo>
                    <a:pt x="23" y="114"/>
                    <a:pt x="24" y="113"/>
                    <a:pt x="25" y="111"/>
                  </a:cubicBezTo>
                  <a:cubicBezTo>
                    <a:pt x="29" y="94"/>
                    <a:pt x="34" y="78"/>
                    <a:pt x="34" y="62"/>
                  </a:cubicBezTo>
                  <a:cubicBezTo>
                    <a:pt x="38" y="41"/>
                    <a:pt x="34" y="21"/>
                    <a:pt x="25" y="4"/>
                  </a:cubicBezTo>
                  <a:cubicBezTo>
                    <a:pt x="21" y="0"/>
                    <a:pt x="21"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56" name="Google Shape;556;p59"/>
            <p:cNvSpPr/>
            <p:nvPr/>
          </p:nvSpPr>
          <p:spPr>
            <a:xfrm>
              <a:off x="4808750" y="5382900"/>
              <a:ext cx="750" cy="2475"/>
            </a:xfrm>
            <a:custGeom>
              <a:avLst/>
              <a:gdLst/>
              <a:ahLst/>
              <a:cxnLst/>
              <a:rect l="l" t="t" r="r" b="b"/>
              <a:pathLst>
                <a:path w="30" h="99" extrusionOk="0">
                  <a:moveTo>
                    <a:pt x="14" y="0"/>
                  </a:moveTo>
                  <a:cubicBezTo>
                    <a:pt x="10" y="0"/>
                    <a:pt x="7" y="13"/>
                    <a:pt x="1" y="37"/>
                  </a:cubicBezTo>
                  <a:cubicBezTo>
                    <a:pt x="1" y="70"/>
                    <a:pt x="1" y="95"/>
                    <a:pt x="9" y="99"/>
                  </a:cubicBezTo>
                  <a:cubicBezTo>
                    <a:pt x="10" y="99"/>
                    <a:pt x="11" y="99"/>
                    <a:pt x="12" y="99"/>
                  </a:cubicBezTo>
                  <a:cubicBezTo>
                    <a:pt x="19" y="99"/>
                    <a:pt x="26" y="96"/>
                    <a:pt x="30" y="37"/>
                  </a:cubicBezTo>
                  <a:cubicBezTo>
                    <a:pt x="21" y="13"/>
                    <a:pt x="17"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57" name="Google Shape;557;p59"/>
            <p:cNvSpPr/>
            <p:nvPr/>
          </p:nvSpPr>
          <p:spPr>
            <a:xfrm>
              <a:off x="4812250" y="5382700"/>
              <a:ext cx="650" cy="2600"/>
            </a:xfrm>
            <a:custGeom>
              <a:avLst/>
              <a:gdLst/>
              <a:ahLst/>
              <a:cxnLst/>
              <a:rect l="l" t="t" r="r" b="b"/>
              <a:pathLst>
                <a:path w="26" h="104" extrusionOk="0">
                  <a:moveTo>
                    <a:pt x="9" y="0"/>
                  </a:moveTo>
                  <a:cubicBezTo>
                    <a:pt x="5" y="17"/>
                    <a:pt x="0" y="33"/>
                    <a:pt x="0" y="45"/>
                  </a:cubicBezTo>
                  <a:cubicBezTo>
                    <a:pt x="0" y="78"/>
                    <a:pt x="5" y="99"/>
                    <a:pt x="9" y="103"/>
                  </a:cubicBezTo>
                  <a:cubicBezTo>
                    <a:pt x="9" y="103"/>
                    <a:pt x="10" y="103"/>
                    <a:pt x="11" y="103"/>
                  </a:cubicBezTo>
                  <a:cubicBezTo>
                    <a:pt x="18" y="103"/>
                    <a:pt x="25" y="84"/>
                    <a:pt x="25" y="25"/>
                  </a:cubicBezTo>
                  <a:cubicBezTo>
                    <a:pt x="21" y="17"/>
                    <a:pt x="17"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58" name="Google Shape;558;p59"/>
            <p:cNvSpPr/>
            <p:nvPr/>
          </p:nvSpPr>
          <p:spPr>
            <a:xfrm>
              <a:off x="4810700" y="5382775"/>
              <a:ext cx="550" cy="2375"/>
            </a:xfrm>
            <a:custGeom>
              <a:avLst/>
              <a:gdLst/>
              <a:ahLst/>
              <a:cxnLst/>
              <a:rect l="l" t="t" r="r" b="b"/>
              <a:pathLst>
                <a:path w="22" h="95" extrusionOk="0">
                  <a:moveTo>
                    <a:pt x="12" y="1"/>
                  </a:moveTo>
                  <a:cubicBezTo>
                    <a:pt x="8" y="1"/>
                    <a:pt x="4" y="14"/>
                    <a:pt x="1" y="46"/>
                  </a:cubicBezTo>
                  <a:cubicBezTo>
                    <a:pt x="1" y="79"/>
                    <a:pt x="5" y="94"/>
                    <a:pt x="11" y="94"/>
                  </a:cubicBezTo>
                  <a:cubicBezTo>
                    <a:pt x="13" y="94"/>
                    <a:pt x="15" y="92"/>
                    <a:pt x="17" y="87"/>
                  </a:cubicBezTo>
                  <a:cubicBezTo>
                    <a:pt x="21" y="71"/>
                    <a:pt x="21" y="51"/>
                    <a:pt x="21" y="34"/>
                  </a:cubicBezTo>
                  <a:cubicBezTo>
                    <a:pt x="21" y="22"/>
                    <a:pt x="21" y="10"/>
                    <a:pt x="13" y="1"/>
                  </a:cubicBezTo>
                  <a:cubicBezTo>
                    <a:pt x="13" y="1"/>
                    <a:pt x="12"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59" name="Google Shape;559;p59"/>
            <p:cNvSpPr/>
            <p:nvPr/>
          </p:nvSpPr>
          <p:spPr>
            <a:xfrm>
              <a:off x="4814100" y="5383000"/>
              <a:ext cx="525" cy="2800"/>
            </a:xfrm>
            <a:custGeom>
              <a:avLst/>
              <a:gdLst/>
              <a:ahLst/>
              <a:cxnLst/>
              <a:rect l="l" t="t" r="r" b="b"/>
              <a:pathLst>
                <a:path w="21" h="112" extrusionOk="0">
                  <a:moveTo>
                    <a:pt x="8" y="1"/>
                  </a:moveTo>
                  <a:cubicBezTo>
                    <a:pt x="4" y="1"/>
                    <a:pt x="0" y="13"/>
                    <a:pt x="0" y="25"/>
                  </a:cubicBezTo>
                  <a:cubicBezTo>
                    <a:pt x="0" y="46"/>
                    <a:pt x="0" y="62"/>
                    <a:pt x="0" y="78"/>
                  </a:cubicBezTo>
                  <a:cubicBezTo>
                    <a:pt x="0" y="87"/>
                    <a:pt x="4" y="95"/>
                    <a:pt x="8" y="99"/>
                  </a:cubicBezTo>
                  <a:cubicBezTo>
                    <a:pt x="8" y="103"/>
                    <a:pt x="13" y="107"/>
                    <a:pt x="13" y="111"/>
                  </a:cubicBezTo>
                  <a:cubicBezTo>
                    <a:pt x="21" y="33"/>
                    <a:pt x="21" y="1"/>
                    <a:pt x="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60" name="Google Shape;560;p59"/>
            <p:cNvSpPr/>
            <p:nvPr/>
          </p:nvSpPr>
          <p:spPr>
            <a:xfrm>
              <a:off x="4806300" y="5369900"/>
              <a:ext cx="1150" cy="2700"/>
            </a:xfrm>
            <a:custGeom>
              <a:avLst/>
              <a:gdLst/>
              <a:ahLst/>
              <a:cxnLst/>
              <a:rect l="l" t="t" r="r" b="b"/>
              <a:pathLst>
                <a:path w="46" h="108" extrusionOk="0">
                  <a:moveTo>
                    <a:pt x="23" y="1"/>
                  </a:moveTo>
                  <a:cubicBezTo>
                    <a:pt x="15" y="1"/>
                    <a:pt x="8" y="14"/>
                    <a:pt x="0" y="44"/>
                  </a:cubicBezTo>
                  <a:cubicBezTo>
                    <a:pt x="6" y="90"/>
                    <a:pt x="15" y="107"/>
                    <a:pt x="23" y="107"/>
                  </a:cubicBezTo>
                  <a:cubicBezTo>
                    <a:pt x="28" y="107"/>
                    <a:pt x="33" y="102"/>
                    <a:pt x="37" y="94"/>
                  </a:cubicBezTo>
                  <a:cubicBezTo>
                    <a:pt x="46" y="69"/>
                    <a:pt x="46" y="44"/>
                    <a:pt x="41" y="20"/>
                  </a:cubicBezTo>
                  <a:cubicBezTo>
                    <a:pt x="35" y="8"/>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61" name="Google Shape;561;p59"/>
            <p:cNvSpPr/>
            <p:nvPr/>
          </p:nvSpPr>
          <p:spPr>
            <a:xfrm>
              <a:off x="4808450" y="5369900"/>
              <a:ext cx="850" cy="2450"/>
            </a:xfrm>
            <a:custGeom>
              <a:avLst/>
              <a:gdLst/>
              <a:ahLst/>
              <a:cxnLst/>
              <a:rect l="l" t="t" r="r" b="b"/>
              <a:pathLst>
                <a:path w="34" h="98" extrusionOk="0">
                  <a:moveTo>
                    <a:pt x="18" y="1"/>
                  </a:moveTo>
                  <a:cubicBezTo>
                    <a:pt x="13" y="1"/>
                    <a:pt x="8" y="13"/>
                    <a:pt x="1" y="36"/>
                  </a:cubicBezTo>
                  <a:cubicBezTo>
                    <a:pt x="1" y="77"/>
                    <a:pt x="5" y="94"/>
                    <a:pt x="13" y="94"/>
                  </a:cubicBezTo>
                  <a:cubicBezTo>
                    <a:pt x="14" y="95"/>
                    <a:pt x="17" y="97"/>
                    <a:pt x="19" y="97"/>
                  </a:cubicBezTo>
                  <a:cubicBezTo>
                    <a:pt x="25" y="97"/>
                    <a:pt x="31" y="89"/>
                    <a:pt x="33" y="49"/>
                  </a:cubicBezTo>
                  <a:cubicBezTo>
                    <a:pt x="27" y="16"/>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62" name="Google Shape;562;p59"/>
            <p:cNvSpPr/>
            <p:nvPr/>
          </p:nvSpPr>
          <p:spPr>
            <a:xfrm>
              <a:off x="4816250" y="5370100"/>
              <a:ext cx="650" cy="2450"/>
            </a:xfrm>
            <a:custGeom>
              <a:avLst/>
              <a:gdLst/>
              <a:ahLst/>
              <a:cxnLst/>
              <a:rect l="l" t="t" r="r" b="b"/>
              <a:pathLst>
                <a:path w="26" h="98" extrusionOk="0">
                  <a:moveTo>
                    <a:pt x="16" y="0"/>
                  </a:moveTo>
                  <a:cubicBezTo>
                    <a:pt x="15" y="0"/>
                    <a:pt x="14" y="1"/>
                    <a:pt x="13" y="4"/>
                  </a:cubicBezTo>
                  <a:cubicBezTo>
                    <a:pt x="5" y="20"/>
                    <a:pt x="0" y="41"/>
                    <a:pt x="5" y="61"/>
                  </a:cubicBezTo>
                  <a:cubicBezTo>
                    <a:pt x="5" y="86"/>
                    <a:pt x="6" y="98"/>
                    <a:pt x="13" y="98"/>
                  </a:cubicBezTo>
                  <a:cubicBezTo>
                    <a:pt x="16" y="98"/>
                    <a:pt x="20" y="95"/>
                    <a:pt x="25" y="90"/>
                  </a:cubicBezTo>
                  <a:cubicBezTo>
                    <a:pt x="22" y="26"/>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63" name="Google Shape;563;p59"/>
            <p:cNvSpPr/>
            <p:nvPr/>
          </p:nvSpPr>
          <p:spPr>
            <a:xfrm>
              <a:off x="4818100" y="5421825"/>
              <a:ext cx="1350" cy="2750"/>
            </a:xfrm>
            <a:custGeom>
              <a:avLst/>
              <a:gdLst/>
              <a:ahLst/>
              <a:cxnLst/>
              <a:rect l="l" t="t" r="r" b="b"/>
              <a:pathLst>
                <a:path w="54" h="110" extrusionOk="0">
                  <a:moveTo>
                    <a:pt x="28" y="1"/>
                  </a:moveTo>
                  <a:cubicBezTo>
                    <a:pt x="18" y="1"/>
                    <a:pt x="9" y="16"/>
                    <a:pt x="0" y="48"/>
                  </a:cubicBezTo>
                  <a:cubicBezTo>
                    <a:pt x="16" y="88"/>
                    <a:pt x="26" y="109"/>
                    <a:pt x="33" y="109"/>
                  </a:cubicBezTo>
                  <a:cubicBezTo>
                    <a:pt x="42" y="109"/>
                    <a:pt x="47" y="83"/>
                    <a:pt x="54" y="31"/>
                  </a:cubicBezTo>
                  <a:cubicBezTo>
                    <a:pt x="44" y="11"/>
                    <a:pt x="36"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64" name="Google Shape;564;p59"/>
            <p:cNvSpPr/>
            <p:nvPr/>
          </p:nvSpPr>
          <p:spPr>
            <a:xfrm>
              <a:off x="4814100" y="5422200"/>
              <a:ext cx="950" cy="2500"/>
            </a:xfrm>
            <a:custGeom>
              <a:avLst/>
              <a:gdLst/>
              <a:ahLst/>
              <a:cxnLst/>
              <a:rect l="l" t="t" r="r" b="b"/>
              <a:pathLst>
                <a:path w="38" h="100" extrusionOk="0">
                  <a:moveTo>
                    <a:pt x="18" y="1"/>
                  </a:moveTo>
                  <a:cubicBezTo>
                    <a:pt x="13" y="1"/>
                    <a:pt x="8" y="13"/>
                    <a:pt x="0" y="37"/>
                  </a:cubicBezTo>
                  <a:cubicBezTo>
                    <a:pt x="0" y="78"/>
                    <a:pt x="4" y="90"/>
                    <a:pt x="13" y="98"/>
                  </a:cubicBezTo>
                  <a:cubicBezTo>
                    <a:pt x="13" y="99"/>
                    <a:pt x="14" y="99"/>
                    <a:pt x="15" y="99"/>
                  </a:cubicBezTo>
                  <a:cubicBezTo>
                    <a:pt x="20" y="99"/>
                    <a:pt x="30" y="87"/>
                    <a:pt x="37" y="45"/>
                  </a:cubicBezTo>
                  <a:cubicBezTo>
                    <a:pt x="29" y="15"/>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65" name="Google Shape;565;p59"/>
            <p:cNvSpPr/>
            <p:nvPr/>
          </p:nvSpPr>
          <p:spPr>
            <a:xfrm>
              <a:off x="4801375" y="5421875"/>
              <a:ext cx="750" cy="2275"/>
            </a:xfrm>
            <a:custGeom>
              <a:avLst/>
              <a:gdLst/>
              <a:ahLst/>
              <a:cxnLst/>
              <a:rect l="l" t="t" r="r" b="b"/>
              <a:pathLst>
                <a:path w="30" h="91" extrusionOk="0">
                  <a:moveTo>
                    <a:pt x="12" y="0"/>
                  </a:moveTo>
                  <a:cubicBezTo>
                    <a:pt x="7" y="0"/>
                    <a:pt x="4" y="21"/>
                    <a:pt x="0" y="91"/>
                  </a:cubicBezTo>
                  <a:lnTo>
                    <a:pt x="25" y="91"/>
                  </a:lnTo>
                  <a:cubicBezTo>
                    <a:pt x="29" y="38"/>
                    <a:pt x="25" y="13"/>
                    <a:pt x="17" y="5"/>
                  </a:cubicBezTo>
                  <a:cubicBezTo>
                    <a:pt x="15" y="2"/>
                    <a:pt x="13"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66" name="Google Shape;566;p59"/>
            <p:cNvSpPr/>
            <p:nvPr/>
          </p:nvSpPr>
          <p:spPr>
            <a:xfrm>
              <a:off x="4803125" y="5422200"/>
              <a:ext cx="625" cy="2325"/>
            </a:xfrm>
            <a:custGeom>
              <a:avLst/>
              <a:gdLst/>
              <a:ahLst/>
              <a:cxnLst/>
              <a:rect l="l" t="t" r="r" b="b"/>
              <a:pathLst>
                <a:path w="25" h="93" extrusionOk="0">
                  <a:moveTo>
                    <a:pt x="14" y="1"/>
                  </a:moveTo>
                  <a:cubicBezTo>
                    <a:pt x="8" y="1"/>
                    <a:pt x="3" y="10"/>
                    <a:pt x="0" y="37"/>
                  </a:cubicBezTo>
                  <a:cubicBezTo>
                    <a:pt x="3" y="76"/>
                    <a:pt x="8" y="92"/>
                    <a:pt x="13" y="92"/>
                  </a:cubicBezTo>
                  <a:cubicBezTo>
                    <a:pt x="15" y="92"/>
                    <a:pt x="18" y="89"/>
                    <a:pt x="21" y="82"/>
                  </a:cubicBezTo>
                  <a:cubicBezTo>
                    <a:pt x="25" y="57"/>
                    <a:pt x="25" y="29"/>
                    <a:pt x="21" y="4"/>
                  </a:cubicBezTo>
                  <a:cubicBezTo>
                    <a:pt x="19" y="2"/>
                    <a:pt x="16"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67" name="Google Shape;567;p59"/>
            <p:cNvSpPr/>
            <p:nvPr/>
          </p:nvSpPr>
          <p:spPr>
            <a:xfrm>
              <a:off x="4804750" y="5421875"/>
              <a:ext cx="650" cy="2350"/>
            </a:xfrm>
            <a:custGeom>
              <a:avLst/>
              <a:gdLst/>
              <a:ahLst/>
              <a:cxnLst/>
              <a:rect l="l" t="t" r="r" b="b"/>
              <a:pathLst>
                <a:path w="26" h="94" extrusionOk="0">
                  <a:moveTo>
                    <a:pt x="13" y="1"/>
                  </a:moveTo>
                  <a:cubicBezTo>
                    <a:pt x="9" y="1"/>
                    <a:pt x="1" y="25"/>
                    <a:pt x="1" y="75"/>
                  </a:cubicBezTo>
                  <a:cubicBezTo>
                    <a:pt x="5" y="87"/>
                    <a:pt x="9" y="94"/>
                    <a:pt x="14" y="94"/>
                  </a:cubicBezTo>
                  <a:cubicBezTo>
                    <a:pt x="18" y="94"/>
                    <a:pt x="22" y="88"/>
                    <a:pt x="26" y="79"/>
                  </a:cubicBezTo>
                  <a:cubicBezTo>
                    <a:pt x="26" y="29"/>
                    <a:pt x="21" y="5"/>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68" name="Google Shape;568;p59"/>
            <p:cNvSpPr/>
            <p:nvPr/>
          </p:nvSpPr>
          <p:spPr>
            <a:xfrm>
              <a:off x="4800975" y="5408375"/>
              <a:ext cx="3300" cy="3575"/>
            </a:xfrm>
            <a:custGeom>
              <a:avLst/>
              <a:gdLst/>
              <a:ahLst/>
              <a:cxnLst/>
              <a:rect l="l" t="t" r="r" b="b"/>
              <a:pathLst>
                <a:path w="132" h="143" extrusionOk="0">
                  <a:moveTo>
                    <a:pt x="60" y="1"/>
                  </a:moveTo>
                  <a:cubicBezTo>
                    <a:pt x="43" y="1"/>
                    <a:pt x="26" y="9"/>
                    <a:pt x="8" y="40"/>
                  </a:cubicBezTo>
                  <a:cubicBezTo>
                    <a:pt x="4" y="52"/>
                    <a:pt x="0" y="61"/>
                    <a:pt x="0" y="73"/>
                  </a:cubicBezTo>
                  <a:cubicBezTo>
                    <a:pt x="7" y="128"/>
                    <a:pt x="17" y="140"/>
                    <a:pt x="27" y="140"/>
                  </a:cubicBezTo>
                  <a:cubicBezTo>
                    <a:pt x="29" y="140"/>
                    <a:pt x="31" y="139"/>
                    <a:pt x="33" y="139"/>
                  </a:cubicBezTo>
                  <a:cubicBezTo>
                    <a:pt x="45" y="134"/>
                    <a:pt x="55" y="129"/>
                    <a:pt x="66" y="129"/>
                  </a:cubicBezTo>
                  <a:cubicBezTo>
                    <a:pt x="74" y="129"/>
                    <a:pt x="82" y="132"/>
                    <a:pt x="90" y="139"/>
                  </a:cubicBezTo>
                  <a:cubicBezTo>
                    <a:pt x="95" y="141"/>
                    <a:pt x="99" y="143"/>
                    <a:pt x="102" y="143"/>
                  </a:cubicBezTo>
                  <a:cubicBezTo>
                    <a:pt x="115" y="143"/>
                    <a:pt x="122" y="125"/>
                    <a:pt x="131" y="93"/>
                  </a:cubicBezTo>
                  <a:cubicBezTo>
                    <a:pt x="131" y="36"/>
                    <a:pt x="127" y="15"/>
                    <a:pt x="119" y="11"/>
                  </a:cubicBezTo>
                  <a:cubicBezTo>
                    <a:pt x="100" y="11"/>
                    <a:pt x="8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69" name="Google Shape;569;p59"/>
            <p:cNvSpPr/>
            <p:nvPr/>
          </p:nvSpPr>
          <p:spPr>
            <a:xfrm>
              <a:off x="4812750" y="5408625"/>
              <a:ext cx="2500" cy="3475"/>
            </a:xfrm>
            <a:custGeom>
              <a:avLst/>
              <a:gdLst/>
              <a:ahLst/>
              <a:cxnLst/>
              <a:rect l="l" t="t" r="r" b="b"/>
              <a:pathLst>
                <a:path w="100" h="139" extrusionOk="0">
                  <a:moveTo>
                    <a:pt x="24" y="0"/>
                  </a:moveTo>
                  <a:cubicBezTo>
                    <a:pt x="21" y="0"/>
                    <a:pt x="17" y="1"/>
                    <a:pt x="13" y="1"/>
                  </a:cubicBezTo>
                  <a:cubicBezTo>
                    <a:pt x="9" y="1"/>
                    <a:pt x="5" y="26"/>
                    <a:pt x="1" y="38"/>
                  </a:cubicBezTo>
                  <a:cubicBezTo>
                    <a:pt x="9" y="107"/>
                    <a:pt x="17" y="139"/>
                    <a:pt x="28" y="139"/>
                  </a:cubicBezTo>
                  <a:cubicBezTo>
                    <a:pt x="33" y="139"/>
                    <a:pt x="39" y="131"/>
                    <a:pt x="46" y="116"/>
                  </a:cubicBezTo>
                  <a:cubicBezTo>
                    <a:pt x="50" y="113"/>
                    <a:pt x="53" y="103"/>
                    <a:pt x="57" y="103"/>
                  </a:cubicBezTo>
                  <a:cubicBezTo>
                    <a:pt x="57" y="103"/>
                    <a:pt x="58" y="103"/>
                    <a:pt x="58" y="104"/>
                  </a:cubicBezTo>
                  <a:cubicBezTo>
                    <a:pt x="64" y="123"/>
                    <a:pt x="70" y="132"/>
                    <a:pt x="76" y="132"/>
                  </a:cubicBezTo>
                  <a:cubicBezTo>
                    <a:pt x="84" y="132"/>
                    <a:pt x="92" y="116"/>
                    <a:pt x="99" y="88"/>
                  </a:cubicBezTo>
                  <a:cubicBezTo>
                    <a:pt x="99" y="20"/>
                    <a:pt x="99" y="1"/>
                    <a:pt x="93" y="1"/>
                  </a:cubicBezTo>
                  <a:cubicBezTo>
                    <a:pt x="93" y="1"/>
                    <a:pt x="92" y="1"/>
                    <a:pt x="91" y="1"/>
                  </a:cubicBezTo>
                  <a:cubicBezTo>
                    <a:pt x="84" y="3"/>
                    <a:pt x="76" y="4"/>
                    <a:pt x="69" y="4"/>
                  </a:cubicBezTo>
                  <a:cubicBezTo>
                    <a:pt x="54" y="4"/>
                    <a:pt x="39"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70" name="Google Shape;570;p59"/>
            <p:cNvSpPr/>
            <p:nvPr/>
          </p:nvSpPr>
          <p:spPr>
            <a:xfrm>
              <a:off x="4808975" y="5408125"/>
              <a:ext cx="1650" cy="3650"/>
            </a:xfrm>
            <a:custGeom>
              <a:avLst/>
              <a:gdLst/>
              <a:ahLst/>
              <a:cxnLst/>
              <a:rect l="l" t="t" r="r" b="b"/>
              <a:pathLst>
                <a:path w="66" h="146" extrusionOk="0">
                  <a:moveTo>
                    <a:pt x="52" y="7"/>
                  </a:moveTo>
                  <a:cubicBezTo>
                    <a:pt x="51" y="7"/>
                    <a:pt x="50" y="7"/>
                    <a:pt x="49" y="9"/>
                  </a:cubicBezTo>
                  <a:cubicBezTo>
                    <a:pt x="33" y="21"/>
                    <a:pt x="17" y="1"/>
                    <a:pt x="0" y="79"/>
                  </a:cubicBezTo>
                  <a:cubicBezTo>
                    <a:pt x="8" y="134"/>
                    <a:pt x="18" y="145"/>
                    <a:pt x="28" y="145"/>
                  </a:cubicBezTo>
                  <a:cubicBezTo>
                    <a:pt x="33" y="145"/>
                    <a:pt x="39" y="142"/>
                    <a:pt x="45" y="140"/>
                  </a:cubicBezTo>
                  <a:cubicBezTo>
                    <a:pt x="62" y="140"/>
                    <a:pt x="62" y="112"/>
                    <a:pt x="66" y="54"/>
                  </a:cubicBezTo>
                  <a:cubicBezTo>
                    <a:pt x="62" y="21"/>
                    <a:pt x="56" y="7"/>
                    <a:pt x="52" y="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71" name="Google Shape;571;p59"/>
            <p:cNvSpPr/>
            <p:nvPr/>
          </p:nvSpPr>
          <p:spPr>
            <a:xfrm>
              <a:off x="4806800" y="5408500"/>
              <a:ext cx="1475" cy="3075"/>
            </a:xfrm>
            <a:custGeom>
              <a:avLst/>
              <a:gdLst/>
              <a:ahLst/>
              <a:cxnLst/>
              <a:rect l="l" t="t" r="r" b="b"/>
              <a:pathLst>
                <a:path w="59" h="123" extrusionOk="0">
                  <a:moveTo>
                    <a:pt x="38" y="0"/>
                  </a:moveTo>
                  <a:cubicBezTo>
                    <a:pt x="26" y="0"/>
                    <a:pt x="13" y="10"/>
                    <a:pt x="1" y="60"/>
                  </a:cubicBezTo>
                  <a:cubicBezTo>
                    <a:pt x="13" y="101"/>
                    <a:pt x="24" y="122"/>
                    <a:pt x="34" y="122"/>
                  </a:cubicBezTo>
                  <a:cubicBezTo>
                    <a:pt x="41" y="122"/>
                    <a:pt x="48" y="112"/>
                    <a:pt x="54" y="93"/>
                  </a:cubicBezTo>
                  <a:cubicBezTo>
                    <a:pt x="54" y="76"/>
                    <a:pt x="58" y="60"/>
                    <a:pt x="58" y="39"/>
                  </a:cubicBezTo>
                  <a:cubicBezTo>
                    <a:pt x="58" y="27"/>
                    <a:pt x="54" y="15"/>
                    <a:pt x="50" y="2"/>
                  </a:cubicBezTo>
                  <a:cubicBezTo>
                    <a:pt x="46" y="1"/>
                    <a:pt x="42"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72" name="Google Shape;572;p59"/>
            <p:cNvSpPr/>
            <p:nvPr/>
          </p:nvSpPr>
          <p:spPr>
            <a:xfrm>
              <a:off x="4804850" y="5408750"/>
              <a:ext cx="1275" cy="3250"/>
            </a:xfrm>
            <a:custGeom>
              <a:avLst/>
              <a:gdLst/>
              <a:ahLst/>
              <a:cxnLst/>
              <a:rect l="l" t="t" r="r" b="b"/>
              <a:pathLst>
                <a:path w="51" h="130" extrusionOk="0">
                  <a:moveTo>
                    <a:pt x="22" y="0"/>
                  </a:moveTo>
                  <a:cubicBezTo>
                    <a:pt x="13" y="0"/>
                    <a:pt x="5" y="13"/>
                    <a:pt x="1" y="78"/>
                  </a:cubicBezTo>
                  <a:cubicBezTo>
                    <a:pt x="9" y="91"/>
                    <a:pt x="13" y="107"/>
                    <a:pt x="22" y="119"/>
                  </a:cubicBezTo>
                  <a:cubicBezTo>
                    <a:pt x="25" y="126"/>
                    <a:pt x="28" y="129"/>
                    <a:pt x="31" y="129"/>
                  </a:cubicBezTo>
                  <a:cubicBezTo>
                    <a:pt x="38" y="129"/>
                    <a:pt x="43" y="108"/>
                    <a:pt x="46" y="78"/>
                  </a:cubicBezTo>
                  <a:cubicBezTo>
                    <a:pt x="50" y="58"/>
                    <a:pt x="50" y="37"/>
                    <a:pt x="46" y="17"/>
                  </a:cubicBezTo>
                  <a:cubicBezTo>
                    <a:pt x="42" y="5"/>
                    <a:pt x="34"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73" name="Google Shape;573;p59"/>
            <p:cNvSpPr/>
            <p:nvPr/>
          </p:nvSpPr>
          <p:spPr>
            <a:xfrm>
              <a:off x="4811225" y="5408475"/>
              <a:ext cx="1150" cy="3275"/>
            </a:xfrm>
            <a:custGeom>
              <a:avLst/>
              <a:gdLst/>
              <a:ahLst/>
              <a:cxnLst/>
              <a:rect l="l" t="t" r="r" b="b"/>
              <a:pathLst>
                <a:path w="46" h="131" extrusionOk="0">
                  <a:moveTo>
                    <a:pt x="25" y="1"/>
                  </a:moveTo>
                  <a:cubicBezTo>
                    <a:pt x="16" y="1"/>
                    <a:pt x="6" y="10"/>
                    <a:pt x="0" y="61"/>
                  </a:cubicBezTo>
                  <a:cubicBezTo>
                    <a:pt x="9" y="109"/>
                    <a:pt x="16" y="131"/>
                    <a:pt x="24" y="131"/>
                  </a:cubicBezTo>
                  <a:cubicBezTo>
                    <a:pt x="27" y="131"/>
                    <a:pt x="30" y="128"/>
                    <a:pt x="33" y="122"/>
                  </a:cubicBezTo>
                  <a:cubicBezTo>
                    <a:pt x="41" y="98"/>
                    <a:pt x="46" y="73"/>
                    <a:pt x="46" y="48"/>
                  </a:cubicBezTo>
                  <a:cubicBezTo>
                    <a:pt x="46" y="11"/>
                    <a:pt x="37" y="3"/>
                    <a:pt x="33" y="3"/>
                  </a:cubicBezTo>
                  <a:cubicBezTo>
                    <a:pt x="31" y="2"/>
                    <a:pt x="28"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74" name="Google Shape;574;p59"/>
            <p:cNvSpPr/>
            <p:nvPr/>
          </p:nvSpPr>
          <p:spPr>
            <a:xfrm>
              <a:off x="4817475" y="5408425"/>
              <a:ext cx="950" cy="3050"/>
            </a:xfrm>
            <a:custGeom>
              <a:avLst/>
              <a:gdLst/>
              <a:ahLst/>
              <a:cxnLst/>
              <a:rect l="l" t="t" r="r" b="b"/>
              <a:pathLst>
                <a:path w="38" h="122" extrusionOk="0">
                  <a:moveTo>
                    <a:pt x="18" y="1"/>
                  </a:moveTo>
                  <a:cubicBezTo>
                    <a:pt x="15" y="1"/>
                    <a:pt x="12" y="4"/>
                    <a:pt x="9" y="9"/>
                  </a:cubicBezTo>
                  <a:cubicBezTo>
                    <a:pt x="5" y="26"/>
                    <a:pt x="1" y="46"/>
                    <a:pt x="1" y="63"/>
                  </a:cubicBezTo>
                  <a:cubicBezTo>
                    <a:pt x="1" y="79"/>
                    <a:pt x="5" y="96"/>
                    <a:pt x="9" y="112"/>
                  </a:cubicBezTo>
                  <a:cubicBezTo>
                    <a:pt x="12" y="119"/>
                    <a:pt x="15" y="122"/>
                    <a:pt x="17" y="122"/>
                  </a:cubicBezTo>
                  <a:cubicBezTo>
                    <a:pt x="24" y="122"/>
                    <a:pt x="29" y="98"/>
                    <a:pt x="38" y="50"/>
                  </a:cubicBezTo>
                  <a:cubicBezTo>
                    <a:pt x="32" y="14"/>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75" name="Google Shape;575;p59"/>
            <p:cNvSpPr/>
            <p:nvPr/>
          </p:nvSpPr>
          <p:spPr>
            <a:xfrm>
              <a:off x="4818600" y="5408550"/>
              <a:ext cx="750" cy="2900"/>
            </a:xfrm>
            <a:custGeom>
              <a:avLst/>
              <a:gdLst/>
              <a:ahLst/>
              <a:cxnLst/>
              <a:rect l="l" t="t" r="r" b="b"/>
              <a:pathLst>
                <a:path w="30" h="116" extrusionOk="0">
                  <a:moveTo>
                    <a:pt x="13" y="0"/>
                  </a:moveTo>
                  <a:cubicBezTo>
                    <a:pt x="9" y="13"/>
                    <a:pt x="5" y="29"/>
                    <a:pt x="5" y="41"/>
                  </a:cubicBezTo>
                  <a:cubicBezTo>
                    <a:pt x="1" y="66"/>
                    <a:pt x="5" y="91"/>
                    <a:pt x="17" y="115"/>
                  </a:cubicBezTo>
                  <a:cubicBezTo>
                    <a:pt x="21" y="115"/>
                    <a:pt x="30" y="82"/>
                    <a:pt x="30" y="49"/>
                  </a:cubicBezTo>
                  <a:cubicBezTo>
                    <a:pt x="30" y="21"/>
                    <a:pt x="25"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76" name="Google Shape;576;p59"/>
            <p:cNvSpPr/>
            <p:nvPr/>
          </p:nvSpPr>
          <p:spPr>
            <a:xfrm>
              <a:off x="4816150" y="5408850"/>
              <a:ext cx="625" cy="1925"/>
            </a:xfrm>
            <a:custGeom>
              <a:avLst/>
              <a:gdLst/>
              <a:ahLst/>
              <a:cxnLst/>
              <a:rect l="l" t="t" r="r" b="b"/>
              <a:pathLst>
                <a:path w="25" h="77" extrusionOk="0">
                  <a:moveTo>
                    <a:pt x="12" y="0"/>
                  </a:moveTo>
                  <a:cubicBezTo>
                    <a:pt x="9" y="0"/>
                    <a:pt x="6" y="11"/>
                    <a:pt x="0" y="33"/>
                  </a:cubicBezTo>
                  <a:cubicBezTo>
                    <a:pt x="5" y="63"/>
                    <a:pt x="7" y="77"/>
                    <a:pt x="10" y="77"/>
                  </a:cubicBezTo>
                  <a:cubicBezTo>
                    <a:pt x="13" y="77"/>
                    <a:pt x="17" y="64"/>
                    <a:pt x="25" y="37"/>
                  </a:cubicBezTo>
                  <a:cubicBezTo>
                    <a:pt x="19" y="12"/>
                    <a:pt x="16"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77" name="Google Shape;577;p59"/>
            <p:cNvSpPr/>
            <p:nvPr/>
          </p:nvSpPr>
          <p:spPr>
            <a:xfrm>
              <a:off x="4811950" y="5329550"/>
              <a:ext cx="18975" cy="4650"/>
            </a:xfrm>
            <a:custGeom>
              <a:avLst/>
              <a:gdLst/>
              <a:ahLst/>
              <a:cxnLst/>
              <a:rect l="l" t="t" r="r" b="b"/>
              <a:pathLst>
                <a:path w="759" h="186" extrusionOk="0">
                  <a:moveTo>
                    <a:pt x="671" y="0"/>
                  </a:moveTo>
                  <a:cubicBezTo>
                    <a:pt x="662" y="0"/>
                    <a:pt x="653" y="3"/>
                    <a:pt x="644" y="9"/>
                  </a:cubicBezTo>
                  <a:cubicBezTo>
                    <a:pt x="624" y="21"/>
                    <a:pt x="603" y="29"/>
                    <a:pt x="579" y="29"/>
                  </a:cubicBezTo>
                  <a:cubicBezTo>
                    <a:pt x="566" y="34"/>
                    <a:pt x="558" y="42"/>
                    <a:pt x="550" y="46"/>
                  </a:cubicBezTo>
                  <a:lnTo>
                    <a:pt x="476" y="46"/>
                  </a:lnTo>
                  <a:cubicBezTo>
                    <a:pt x="423" y="38"/>
                    <a:pt x="369" y="29"/>
                    <a:pt x="316" y="21"/>
                  </a:cubicBezTo>
                  <a:cubicBezTo>
                    <a:pt x="275" y="13"/>
                    <a:pt x="238" y="1"/>
                    <a:pt x="201" y="1"/>
                  </a:cubicBezTo>
                  <a:cubicBezTo>
                    <a:pt x="189" y="1"/>
                    <a:pt x="177" y="13"/>
                    <a:pt x="160" y="17"/>
                  </a:cubicBezTo>
                  <a:cubicBezTo>
                    <a:pt x="136" y="28"/>
                    <a:pt x="109" y="44"/>
                    <a:pt x="82" y="44"/>
                  </a:cubicBezTo>
                  <a:cubicBezTo>
                    <a:pt x="69" y="44"/>
                    <a:pt x="55" y="40"/>
                    <a:pt x="41" y="29"/>
                  </a:cubicBezTo>
                  <a:cubicBezTo>
                    <a:pt x="38" y="23"/>
                    <a:pt x="31" y="20"/>
                    <a:pt x="24" y="20"/>
                  </a:cubicBezTo>
                  <a:cubicBezTo>
                    <a:pt x="21" y="20"/>
                    <a:pt x="19" y="20"/>
                    <a:pt x="17" y="21"/>
                  </a:cubicBezTo>
                  <a:cubicBezTo>
                    <a:pt x="12" y="21"/>
                    <a:pt x="8" y="34"/>
                    <a:pt x="0" y="46"/>
                  </a:cubicBezTo>
                  <a:cubicBezTo>
                    <a:pt x="0" y="107"/>
                    <a:pt x="8" y="140"/>
                    <a:pt x="17" y="144"/>
                  </a:cubicBezTo>
                  <a:cubicBezTo>
                    <a:pt x="37" y="153"/>
                    <a:pt x="58" y="161"/>
                    <a:pt x="82" y="165"/>
                  </a:cubicBezTo>
                  <a:cubicBezTo>
                    <a:pt x="111" y="161"/>
                    <a:pt x="136" y="157"/>
                    <a:pt x="160" y="144"/>
                  </a:cubicBezTo>
                  <a:cubicBezTo>
                    <a:pt x="168" y="144"/>
                    <a:pt x="177" y="157"/>
                    <a:pt x="181" y="157"/>
                  </a:cubicBezTo>
                  <a:cubicBezTo>
                    <a:pt x="226" y="148"/>
                    <a:pt x="271" y="148"/>
                    <a:pt x="316" y="148"/>
                  </a:cubicBezTo>
                  <a:cubicBezTo>
                    <a:pt x="357" y="161"/>
                    <a:pt x="398" y="165"/>
                    <a:pt x="435" y="173"/>
                  </a:cubicBezTo>
                  <a:cubicBezTo>
                    <a:pt x="476" y="181"/>
                    <a:pt x="513" y="185"/>
                    <a:pt x="554" y="185"/>
                  </a:cubicBezTo>
                  <a:cubicBezTo>
                    <a:pt x="579" y="181"/>
                    <a:pt x="599" y="173"/>
                    <a:pt x="620" y="157"/>
                  </a:cubicBezTo>
                  <a:cubicBezTo>
                    <a:pt x="634" y="152"/>
                    <a:pt x="647" y="140"/>
                    <a:pt x="659" y="140"/>
                  </a:cubicBezTo>
                  <a:cubicBezTo>
                    <a:pt x="668" y="140"/>
                    <a:pt x="677" y="146"/>
                    <a:pt x="685" y="165"/>
                  </a:cubicBezTo>
                  <a:cubicBezTo>
                    <a:pt x="689" y="160"/>
                    <a:pt x="692" y="158"/>
                    <a:pt x="695" y="158"/>
                  </a:cubicBezTo>
                  <a:cubicBezTo>
                    <a:pt x="701" y="158"/>
                    <a:pt x="707" y="166"/>
                    <a:pt x="712" y="166"/>
                  </a:cubicBezTo>
                  <a:cubicBezTo>
                    <a:pt x="717" y="166"/>
                    <a:pt x="722" y="160"/>
                    <a:pt x="726" y="136"/>
                  </a:cubicBezTo>
                  <a:cubicBezTo>
                    <a:pt x="726" y="133"/>
                    <a:pt x="727" y="132"/>
                    <a:pt x="729" y="132"/>
                  </a:cubicBezTo>
                  <a:cubicBezTo>
                    <a:pt x="731" y="132"/>
                    <a:pt x="736" y="136"/>
                    <a:pt x="739" y="136"/>
                  </a:cubicBezTo>
                  <a:cubicBezTo>
                    <a:pt x="739" y="137"/>
                    <a:pt x="740" y="137"/>
                    <a:pt x="740" y="137"/>
                  </a:cubicBezTo>
                  <a:cubicBezTo>
                    <a:pt x="744" y="137"/>
                    <a:pt x="751" y="120"/>
                    <a:pt x="755" y="83"/>
                  </a:cubicBezTo>
                  <a:cubicBezTo>
                    <a:pt x="759" y="49"/>
                    <a:pt x="751" y="26"/>
                    <a:pt x="743" y="26"/>
                  </a:cubicBezTo>
                  <a:cubicBezTo>
                    <a:pt x="742" y="26"/>
                    <a:pt x="740" y="27"/>
                    <a:pt x="739" y="29"/>
                  </a:cubicBezTo>
                  <a:cubicBezTo>
                    <a:pt x="736" y="33"/>
                    <a:pt x="734" y="35"/>
                    <a:pt x="731" y="35"/>
                  </a:cubicBezTo>
                  <a:cubicBezTo>
                    <a:pt x="726" y="35"/>
                    <a:pt x="720" y="27"/>
                    <a:pt x="714" y="21"/>
                  </a:cubicBezTo>
                  <a:cubicBezTo>
                    <a:pt x="701" y="8"/>
                    <a:pt x="686" y="0"/>
                    <a:pt x="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78" name="Google Shape;578;p59"/>
            <p:cNvSpPr/>
            <p:nvPr/>
          </p:nvSpPr>
          <p:spPr>
            <a:xfrm>
              <a:off x="4801375" y="5329500"/>
              <a:ext cx="10275" cy="4075"/>
            </a:xfrm>
            <a:custGeom>
              <a:avLst/>
              <a:gdLst/>
              <a:ahLst/>
              <a:cxnLst/>
              <a:rect l="l" t="t" r="r" b="b"/>
              <a:pathLst>
                <a:path w="411" h="163" extrusionOk="0">
                  <a:moveTo>
                    <a:pt x="230" y="1"/>
                  </a:moveTo>
                  <a:cubicBezTo>
                    <a:pt x="218" y="1"/>
                    <a:pt x="206" y="5"/>
                    <a:pt x="193" y="19"/>
                  </a:cubicBezTo>
                  <a:cubicBezTo>
                    <a:pt x="186" y="14"/>
                    <a:pt x="179" y="12"/>
                    <a:pt x="172" y="12"/>
                  </a:cubicBezTo>
                  <a:cubicBezTo>
                    <a:pt x="145" y="12"/>
                    <a:pt x="119" y="39"/>
                    <a:pt x="92" y="39"/>
                  </a:cubicBezTo>
                  <a:cubicBezTo>
                    <a:pt x="85" y="39"/>
                    <a:pt x="78" y="37"/>
                    <a:pt x="70" y="31"/>
                  </a:cubicBezTo>
                  <a:cubicBezTo>
                    <a:pt x="66" y="27"/>
                    <a:pt x="62" y="26"/>
                    <a:pt x="57" y="26"/>
                  </a:cubicBezTo>
                  <a:cubicBezTo>
                    <a:pt x="47" y="26"/>
                    <a:pt x="37" y="31"/>
                    <a:pt x="29" y="31"/>
                  </a:cubicBezTo>
                  <a:cubicBezTo>
                    <a:pt x="13" y="31"/>
                    <a:pt x="13" y="52"/>
                    <a:pt x="0" y="85"/>
                  </a:cubicBezTo>
                  <a:cubicBezTo>
                    <a:pt x="10" y="124"/>
                    <a:pt x="17" y="142"/>
                    <a:pt x="26" y="142"/>
                  </a:cubicBezTo>
                  <a:cubicBezTo>
                    <a:pt x="28" y="142"/>
                    <a:pt x="31" y="141"/>
                    <a:pt x="33" y="138"/>
                  </a:cubicBezTo>
                  <a:cubicBezTo>
                    <a:pt x="37" y="135"/>
                    <a:pt x="41" y="134"/>
                    <a:pt x="43" y="134"/>
                  </a:cubicBezTo>
                  <a:cubicBezTo>
                    <a:pt x="49" y="134"/>
                    <a:pt x="52" y="138"/>
                    <a:pt x="58" y="138"/>
                  </a:cubicBezTo>
                  <a:lnTo>
                    <a:pt x="83" y="142"/>
                  </a:lnTo>
                  <a:lnTo>
                    <a:pt x="115" y="150"/>
                  </a:lnTo>
                  <a:cubicBezTo>
                    <a:pt x="115" y="150"/>
                    <a:pt x="117" y="152"/>
                    <a:pt x="120" y="152"/>
                  </a:cubicBezTo>
                  <a:cubicBezTo>
                    <a:pt x="121" y="152"/>
                    <a:pt x="122" y="152"/>
                    <a:pt x="124" y="150"/>
                  </a:cubicBezTo>
                  <a:cubicBezTo>
                    <a:pt x="135" y="139"/>
                    <a:pt x="147" y="135"/>
                    <a:pt x="157" y="135"/>
                  </a:cubicBezTo>
                  <a:cubicBezTo>
                    <a:pt x="173" y="135"/>
                    <a:pt x="187" y="142"/>
                    <a:pt x="202" y="142"/>
                  </a:cubicBezTo>
                  <a:cubicBezTo>
                    <a:pt x="206" y="142"/>
                    <a:pt x="210" y="138"/>
                    <a:pt x="214" y="134"/>
                  </a:cubicBezTo>
                  <a:cubicBezTo>
                    <a:pt x="223" y="125"/>
                    <a:pt x="232" y="118"/>
                    <a:pt x="241" y="118"/>
                  </a:cubicBezTo>
                  <a:cubicBezTo>
                    <a:pt x="248" y="118"/>
                    <a:pt x="256" y="123"/>
                    <a:pt x="263" y="134"/>
                  </a:cubicBezTo>
                  <a:cubicBezTo>
                    <a:pt x="263" y="142"/>
                    <a:pt x="271" y="142"/>
                    <a:pt x="280" y="142"/>
                  </a:cubicBezTo>
                  <a:cubicBezTo>
                    <a:pt x="286" y="139"/>
                    <a:pt x="293" y="136"/>
                    <a:pt x="300" y="136"/>
                  </a:cubicBezTo>
                  <a:cubicBezTo>
                    <a:pt x="309" y="136"/>
                    <a:pt x="319" y="142"/>
                    <a:pt x="329" y="159"/>
                  </a:cubicBezTo>
                  <a:cubicBezTo>
                    <a:pt x="330" y="161"/>
                    <a:pt x="331" y="162"/>
                    <a:pt x="333" y="162"/>
                  </a:cubicBezTo>
                  <a:cubicBezTo>
                    <a:pt x="337" y="162"/>
                    <a:pt x="342" y="156"/>
                    <a:pt x="345" y="150"/>
                  </a:cubicBezTo>
                  <a:cubicBezTo>
                    <a:pt x="349" y="142"/>
                    <a:pt x="353" y="113"/>
                    <a:pt x="362" y="97"/>
                  </a:cubicBezTo>
                  <a:cubicBezTo>
                    <a:pt x="377" y="129"/>
                    <a:pt x="385" y="146"/>
                    <a:pt x="391" y="146"/>
                  </a:cubicBezTo>
                  <a:cubicBezTo>
                    <a:pt x="398" y="146"/>
                    <a:pt x="402" y="122"/>
                    <a:pt x="411" y="68"/>
                  </a:cubicBezTo>
                  <a:cubicBezTo>
                    <a:pt x="411" y="36"/>
                    <a:pt x="407" y="15"/>
                    <a:pt x="403" y="15"/>
                  </a:cubicBezTo>
                  <a:cubicBezTo>
                    <a:pt x="397" y="15"/>
                    <a:pt x="393" y="13"/>
                    <a:pt x="390" y="13"/>
                  </a:cubicBezTo>
                  <a:cubicBezTo>
                    <a:pt x="389" y="13"/>
                    <a:pt x="388" y="14"/>
                    <a:pt x="386" y="15"/>
                  </a:cubicBezTo>
                  <a:cubicBezTo>
                    <a:pt x="376" y="26"/>
                    <a:pt x="366" y="30"/>
                    <a:pt x="355" y="30"/>
                  </a:cubicBezTo>
                  <a:cubicBezTo>
                    <a:pt x="339" y="30"/>
                    <a:pt x="321" y="22"/>
                    <a:pt x="304" y="19"/>
                  </a:cubicBezTo>
                  <a:cubicBezTo>
                    <a:pt x="280" y="19"/>
                    <a:pt x="255"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79" name="Google Shape;579;p59"/>
            <p:cNvSpPr/>
            <p:nvPr/>
          </p:nvSpPr>
          <p:spPr>
            <a:xfrm>
              <a:off x="4791625" y="5330075"/>
              <a:ext cx="7825" cy="3275"/>
            </a:xfrm>
            <a:custGeom>
              <a:avLst/>
              <a:gdLst/>
              <a:ahLst/>
              <a:cxnLst/>
              <a:rect l="l" t="t" r="r" b="b"/>
              <a:pathLst>
                <a:path w="313" h="131" extrusionOk="0">
                  <a:moveTo>
                    <a:pt x="230" y="0"/>
                  </a:moveTo>
                  <a:cubicBezTo>
                    <a:pt x="202" y="0"/>
                    <a:pt x="173" y="0"/>
                    <a:pt x="148" y="4"/>
                  </a:cubicBezTo>
                  <a:cubicBezTo>
                    <a:pt x="132" y="4"/>
                    <a:pt x="116" y="21"/>
                    <a:pt x="103" y="25"/>
                  </a:cubicBezTo>
                  <a:cubicBezTo>
                    <a:pt x="95" y="26"/>
                    <a:pt x="86" y="27"/>
                    <a:pt x="78" y="27"/>
                  </a:cubicBezTo>
                  <a:cubicBezTo>
                    <a:pt x="60" y="27"/>
                    <a:pt x="42" y="25"/>
                    <a:pt x="25" y="25"/>
                  </a:cubicBezTo>
                  <a:cubicBezTo>
                    <a:pt x="17" y="25"/>
                    <a:pt x="9" y="25"/>
                    <a:pt x="1" y="54"/>
                  </a:cubicBezTo>
                  <a:cubicBezTo>
                    <a:pt x="13" y="109"/>
                    <a:pt x="24" y="126"/>
                    <a:pt x="36" y="126"/>
                  </a:cubicBezTo>
                  <a:cubicBezTo>
                    <a:pt x="43" y="126"/>
                    <a:pt x="50" y="119"/>
                    <a:pt x="58" y="111"/>
                  </a:cubicBezTo>
                  <a:cubicBezTo>
                    <a:pt x="62" y="107"/>
                    <a:pt x="66" y="104"/>
                    <a:pt x="70" y="104"/>
                  </a:cubicBezTo>
                  <a:cubicBezTo>
                    <a:pt x="75" y="104"/>
                    <a:pt x="79" y="107"/>
                    <a:pt x="83" y="115"/>
                  </a:cubicBezTo>
                  <a:cubicBezTo>
                    <a:pt x="86" y="124"/>
                    <a:pt x="89" y="131"/>
                    <a:pt x="93" y="131"/>
                  </a:cubicBezTo>
                  <a:cubicBezTo>
                    <a:pt x="95" y="131"/>
                    <a:pt x="97" y="130"/>
                    <a:pt x="99" y="127"/>
                  </a:cubicBezTo>
                  <a:cubicBezTo>
                    <a:pt x="106" y="113"/>
                    <a:pt x="114" y="109"/>
                    <a:pt x="121" y="109"/>
                  </a:cubicBezTo>
                  <a:cubicBezTo>
                    <a:pt x="132" y="109"/>
                    <a:pt x="143" y="118"/>
                    <a:pt x="155" y="118"/>
                  </a:cubicBezTo>
                  <a:cubicBezTo>
                    <a:pt x="158" y="118"/>
                    <a:pt x="161" y="117"/>
                    <a:pt x="165" y="115"/>
                  </a:cubicBezTo>
                  <a:cubicBezTo>
                    <a:pt x="172" y="111"/>
                    <a:pt x="179" y="110"/>
                    <a:pt x="186" y="110"/>
                  </a:cubicBezTo>
                  <a:cubicBezTo>
                    <a:pt x="201" y="110"/>
                    <a:pt x="217" y="115"/>
                    <a:pt x="230" y="115"/>
                  </a:cubicBezTo>
                  <a:cubicBezTo>
                    <a:pt x="239" y="115"/>
                    <a:pt x="243" y="111"/>
                    <a:pt x="251" y="107"/>
                  </a:cubicBezTo>
                  <a:lnTo>
                    <a:pt x="288" y="95"/>
                  </a:lnTo>
                  <a:cubicBezTo>
                    <a:pt x="288" y="94"/>
                    <a:pt x="289" y="94"/>
                    <a:pt x="290" y="94"/>
                  </a:cubicBezTo>
                  <a:cubicBezTo>
                    <a:pt x="293" y="94"/>
                    <a:pt x="296" y="97"/>
                    <a:pt x="300" y="97"/>
                  </a:cubicBezTo>
                  <a:cubicBezTo>
                    <a:pt x="305" y="97"/>
                    <a:pt x="310" y="89"/>
                    <a:pt x="313" y="49"/>
                  </a:cubicBezTo>
                  <a:cubicBezTo>
                    <a:pt x="313" y="13"/>
                    <a:pt x="308" y="0"/>
                    <a:pt x="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80" name="Google Shape;580;p59"/>
            <p:cNvSpPr/>
            <p:nvPr/>
          </p:nvSpPr>
          <p:spPr>
            <a:xfrm>
              <a:off x="4787125" y="5330625"/>
              <a:ext cx="3100" cy="2525"/>
            </a:xfrm>
            <a:custGeom>
              <a:avLst/>
              <a:gdLst/>
              <a:ahLst/>
              <a:cxnLst/>
              <a:rect l="l" t="t" r="r" b="b"/>
              <a:pathLst>
                <a:path w="124" h="101" extrusionOk="0">
                  <a:moveTo>
                    <a:pt x="68" y="1"/>
                  </a:moveTo>
                  <a:cubicBezTo>
                    <a:pt x="50" y="1"/>
                    <a:pt x="33" y="3"/>
                    <a:pt x="17" y="7"/>
                  </a:cubicBezTo>
                  <a:cubicBezTo>
                    <a:pt x="8" y="7"/>
                    <a:pt x="4" y="19"/>
                    <a:pt x="0" y="27"/>
                  </a:cubicBezTo>
                  <a:cubicBezTo>
                    <a:pt x="4" y="81"/>
                    <a:pt x="12" y="97"/>
                    <a:pt x="21" y="97"/>
                  </a:cubicBezTo>
                  <a:cubicBezTo>
                    <a:pt x="27" y="99"/>
                    <a:pt x="33" y="100"/>
                    <a:pt x="40" y="100"/>
                  </a:cubicBezTo>
                  <a:cubicBezTo>
                    <a:pt x="46" y="100"/>
                    <a:pt x="53" y="99"/>
                    <a:pt x="62" y="97"/>
                  </a:cubicBezTo>
                  <a:cubicBezTo>
                    <a:pt x="71" y="94"/>
                    <a:pt x="82" y="83"/>
                    <a:pt x="92" y="83"/>
                  </a:cubicBezTo>
                  <a:cubicBezTo>
                    <a:pt x="96" y="83"/>
                    <a:pt x="99" y="84"/>
                    <a:pt x="103" y="89"/>
                  </a:cubicBezTo>
                  <a:cubicBezTo>
                    <a:pt x="105" y="93"/>
                    <a:pt x="107" y="95"/>
                    <a:pt x="109" y="95"/>
                  </a:cubicBezTo>
                  <a:cubicBezTo>
                    <a:pt x="115" y="95"/>
                    <a:pt x="117" y="63"/>
                    <a:pt x="123" y="7"/>
                  </a:cubicBezTo>
                  <a:cubicBezTo>
                    <a:pt x="105" y="3"/>
                    <a:pt x="86"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81" name="Google Shape;581;p59"/>
            <p:cNvSpPr/>
            <p:nvPr/>
          </p:nvSpPr>
          <p:spPr>
            <a:xfrm>
              <a:off x="4790500" y="5330650"/>
              <a:ext cx="650" cy="2325"/>
            </a:xfrm>
            <a:custGeom>
              <a:avLst/>
              <a:gdLst/>
              <a:ahLst/>
              <a:cxnLst/>
              <a:rect l="l" t="t" r="r" b="b"/>
              <a:pathLst>
                <a:path w="26" h="93" extrusionOk="0">
                  <a:moveTo>
                    <a:pt x="16" y="1"/>
                  </a:moveTo>
                  <a:cubicBezTo>
                    <a:pt x="15" y="1"/>
                    <a:pt x="14" y="1"/>
                    <a:pt x="13" y="2"/>
                  </a:cubicBezTo>
                  <a:cubicBezTo>
                    <a:pt x="9" y="14"/>
                    <a:pt x="5" y="26"/>
                    <a:pt x="5" y="35"/>
                  </a:cubicBezTo>
                  <a:cubicBezTo>
                    <a:pt x="1" y="59"/>
                    <a:pt x="9" y="92"/>
                    <a:pt x="17" y="92"/>
                  </a:cubicBezTo>
                  <a:cubicBezTo>
                    <a:pt x="21" y="76"/>
                    <a:pt x="25" y="59"/>
                    <a:pt x="25" y="47"/>
                  </a:cubicBezTo>
                  <a:cubicBezTo>
                    <a:pt x="25" y="12"/>
                    <a:pt x="22"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82" name="Google Shape;582;p59"/>
            <p:cNvSpPr/>
            <p:nvPr/>
          </p:nvSpPr>
          <p:spPr>
            <a:xfrm>
              <a:off x="4800350" y="5330475"/>
              <a:ext cx="650" cy="1750"/>
            </a:xfrm>
            <a:custGeom>
              <a:avLst/>
              <a:gdLst/>
              <a:ahLst/>
              <a:cxnLst/>
              <a:rect l="l" t="t" r="r" b="b"/>
              <a:pathLst>
                <a:path w="26" h="70" extrusionOk="0">
                  <a:moveTo>
                    <a:pt x="17" y="1"/>
                  </a:moveTo>
                  <a:cubicBezTo>
                    <a:pt x="9" y="1"/>
                    <a:pt x="5" y="5"/>
                    <a:pt x="0" y="9"/>
                  </a:cubicBezTo>
                  <a:cubicBezTo>
                    <a:pt x="0" y="21"/>
                    <a:pt x="0" y="33"/>
                    <a:pt x="0" y="46"/>
                  </a:cubicBezTo>
                  <a:cubicBezTo>
                    <a:pt x="5" y="63"/>
                    <a:pt x="9" y="70"/>
                    <a:pt x="13" y="70"/>
                  </a:cubicBezTo>
                  <a:cubicBezTo>
                    <a:pt x="15" y="70"/>
                    <a:pt x="18" y="67"/>
                    <a:pt x="21" y="62"/>
                  </a:cubicBezTo>
                  <a:cubicBezTo>
                    <a:pt x="25" y="46"/>
                    <a:pt x="25" y="29"/>
                    <a:pt x="21" y="9"/>
                  </a:cubicBezTo>
                  <a:cubicBezTo>
                    <a:pt x="21" y="5"/>
                    <a:pt x="17"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83" name="Google Shape;583;p59"/>
            <p:cNvSpPr/>
            <p:nvPr/>
          </p:nvSpPr>
          <p:spPr>
            <a:xfrm>
              <a:off x="4819525" y="5432750"/>
              <a:ext cx="16125" cy="7200"/>
            </a:xfrm>
            <a:custGeom>
              <a:avLst/>
              <a:gdLst/>
              <a:ahLst/>
              <a:cxnLst/>
              <a:rect l="l" t="t" r="r" b="b"/>
              <a:pathLst>
                <a:path w="645" h="288" extrusionOk="0">
                  <a:moveTo>
                    <a:pt x="633" y="1"/>
                  </a:moveTo>
                  <a:cubicBezTo>
                    <a:pt x="608" y="5"/>
                    <a:pt x="588" y="13"/>
                    <a:pt x="567" y="21"/>
                  </a:cubicBezTo>
                  <a:cubicBezTo>
                    <a:pt x="565" y="22"/>
                    <a:pt x="563" y="22"/>
                    <a:pt x="561" y="22"/>
                  </a:cubicBezTo>
                  <a:cubicBezTo>
                    <a:pt x="553" y="22"/>
                    <a:pt x="542" y="17"/>
                    <a:pt x="538" y="17"/>
                  </a:cubicBezTo>
                  <a:cubicBezTo>
                    <a:pt x="534" y="17"/>
                    <a:pt x="530" y="21"/>
                    <a:pt x="522" y="21"/>
                  </a:cubicBezTo>
                  <a:lnTo>
                    <a:pt x="473" y="21"/>
                  </a:lnTo>
                  <a:cubicBezTo>
                    <a:pt x="460" y="21"/>
                    <a:pt x="448" y="9"/>
                    <a:pt x="440" y="9"/>
                  </a:cubicBezTo>
                  <a:cubicBezTo>
                    <a:pt x="395" y="17"/>
                    <a:pt x="350" y="29"/>
                    <a:pt x="304" y="38"/>
                  </a:cubicBezTo>
                  <a:cubicBezTo>
                    <a:pt x="300" y="38"/>
                    <a:pt x="292" y="33"/>
                    <a:pt x="288" y="33"/>
                  </a:cubicBezTo>
                  <a:cubicBezTo>
                    <a:pt x="280" y="30"/>
                    <a:pt x="272" y="26"/>
                    <a:pt x="263" y="26"/>
                  </a:cubicBezTo>
                  <a:cubicBezTo>
                    <a:pt x="253" y="26"/>
                    <a:pt x="243" y="31"/>
                    <a:pt x="235" y="46"/>
                  </a:cubicBezTo>
                  <a:cubicBezTo>
                    <a:pt x="235" y="50"/>
                    <a:pt x="231" y="50"/>
                    <a:pt x="226" y="50"/>
                  </a:cubicBezTo>
                  <a:cubicBezTo>
                    <a:pt x="194" y="54"/>
                    <a:pt x="157" y="58"/>
                    <a:pt x="124" y="74"/>
                  </a:cubicBezTo>
                  <a:cubicBezTo>
                    <a:pt x="112" y="80"/>
                    <a:pt x="101" y="82"/>
                    <a:pt x="89" y="82"/>
                  </a:cubicBezTo>
                  <a:cubicBezTo>
                    <a:pt x="72" y="82"/>
                    <a:pt x="55" y="78"/>
                    <a:pt x="37" y="78"/>
                  </a:cubicBezTo>
                  <a:cubicBezTo>
                    <a:pt x="33" y="78"/>
                    <a:pt x="29" y="78"/>
                    <a:pt x="25" y="79"/>
                  </a:cubicBezTo>
                  <a:cubicBezTo>
                    <a:pt x="17" y="79"/>
                    <a:pt x="9" y="79"/>
                    <a:pt x="1" y="120"/>
                  </a:cubicBezTo>
                  <a:cubicBezTo>
                    <a:pt x="1" y="148"/>
                    <a:pt x="5" y="177"/>
                    <a:pt x="9" y="206"/>
                  </a:cubicBezTo>
                  <a:cubicBezTo>
                    <a:pt x="9" y="206"/>
                    <a:pt x="13" y="210"/>
                    <a:pt x="13" y="210"/>
                  </a:cubicBezTo>
                  <a:cubicBezTo>
                    <a:pt x="16" y="208"/>
                    <a:pt x="19" y="208"/>
                    <a:pt x="22" y="208"/>
                  </a:cubicBezTo>
                  <a:cubicBezTo>
                    <a:pt x="26" y="208"/>
                    <a:pt x="30" y="209"/>
                    <a:pt x="35" y="209"/>
                  </a:cubicBezTo>
                  <a:cubicBezTo>
                    <a:pt x="44" y="209"/>
                    <a:pt x="53" y="205"/>
                    <a:pt x="62" y="177"/>
                  </a:cubicBezTo>
                  <a:cubicBezTo>
                    <a:pt x="64" y="175"/>
                    <a:pt x="65" y="174"/>
                    <a:pt x="66" y="174"/>
                  </a:cubicBezTo>
                  <a:cubicBezTo>
                    <a:pt x="69" y="174"/>
                    <a:pt x="72" y="179"/>
                    <a:pt x="75" y="185"/>
                  </a:cubicBezTo>
                  <a:cubicBezTo>
                    <a:pt x="86" y="210"/>
                    <a:pt x="97" y="222"/>
                    <a:pt x="108" y="222"/>
                  </a:cubicBezTo>
                  <a:cubicBezTo>
                    <a:pt x="113" y="222"/>
                    <a:pt x="119" y="219"/>
                    <a:pt x="124" y="214"/>
                  </a:cubicBezTo>
                  <a:cubicBezTo>
                    <a:pt x="131" y="207"/>
                    <a:pt x="138" y="204"/>
                    <a:pt x="144" y="204"/>
                  </a:cubicBezTo>
                  <a:cubicBezTo>
                    <a:pt x="153" y="204"/>
                    <a:pt x="162" y="210"/>
                    <a:pt x="169" y="222"/>
                  </a:cubicBezTo>
                  <a:cubicBezTo>
                    <a:pt x="172" y="224"/>
                    <a:pt x="174" y="224"/>
                    <a:pt x="177" y="224"/>
                  </a:cubicBezTo>
                  <a:cubicBezTo>
                    <a:pt x="182" y="224"/>
                    <a:pt x="187" y="222"/>
                    <a:pt x="190" y="222"/>
                  </a:cubicBezTo>
                  <a:cubicBezTo>
                    <a:pt x="196" y="219"/>
                    <a:pt x="200" y="208"/>
                    <a:pt x="206" y="208"/>
                  </a:cubicBezTo>
                  <a:cubicBezTo>
                    <a:pt x="207" y="208"/>
                    <a:pt x="208" y="208"/>
                    <a:pt x="210" y="210"/>
                  </a:cubicBezTo>
                  <a:cubicBezTo>
                    <a:pt x="219" y="220"/>
                    <a:pt x="229" y="224"/>
                    <a:pt x="238" y="224"/>
                  </a:cubicBezTo>
                  <a:cubicBezTo>
                    <a:pt x="258" y="224"/>
                    <a:pt x="277" y="209"/>
                    <a:pt x="297" y="209"/>
                  </a:cubicBezTo>
                  <a:cubicBezTo>
                    <a:pt x="305" y="209"/>
                    <a:pt x="313" y="211"/>
                    <a:pt x="321" y="218"/>
                  </a:cubicBezTo>
                  <a:cubicBezTo>
                    <a:pt x="325" y="221"/>
                    <a:pt x="330" y="222"/>
                    <a:pt x="336" y="222"/>
                  </a:cubicBezTo>
                  <a:cubicBezTo>
                    <a:pt x="341" y="222"/>
                    <a:pt x="347" y="221"/>
                    <a:pt x="353" y="221"/>
                  </a:cubicBezTo>
                  <a:cubicBezTo>
                    <a:pt x="356" y="221"/>
                    <a:pt x="359" y="221"/>
                    <a:pt x="362" y="222"/>
                  </a:cubicBezTo>
                  <a:cubicBezTo>
                    <a:pt x="395" y="226"/>
                    <a:pt x="423" y="234"/>
                    <a:pt x="456" y="243"/>
                  </a:cubicBezTo>
                  <a:cubicBezTo>
                    <a:pt x="469" y="247"/>
                    <a:pt x="481" y="255"/>
                    <a:pt x="485" y="267"/>
                  </a:cubicBezTo>
                  <a:cubicBezTo>
                    <a:pt x="492" y="281"/>
                    <a:pt x="499" y="286"/>
                    <a:pt x="506" y="286"/>
                  </a:cubicBezTo>
                  <a:cubicBezTo>
                    <a:pt x="515" y="286"/>
                    <a:pt x="525" y="278"/>
                    <a:pt x="534" y="276"/>
                  </a:cubicBezTo>
                  <a:cubicBezTo>
                    <a:pt x="546" y="271"/>
                    <a:pt x="560" y="269"/>
                    <a:pt x="573" y="269"/>
                  </a:cubicBezTo>
                  <a:cubicBezTo>
                    <a:pt x="582" y="269"/>
                    <a:pt x="591" y="270"/>
                    <a:pt x="600" y="271"/>
                  </a:cubicBezTo>
                  <a:cubicBezTo>
                    <a:pt x="608" y="271"/>
                    <a:pt x="624" y="288"/>
                    <a:pt x="645" y="288"/>
                  </a:cubicBezTo>
                  <a:lnTo>
                    <a:pt x="645" y="9"/>
                  </a:lnTo>
                  <a:cubicBezTo>
                    <a:pt x="641" y="5"/>
                    <a:pt x="637" y="1"/>
                    <a:pt x="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84" name="Google Shape;584;p59"/>
            <p:cNvSpPr/>
            <p:nvPr/>
          </p:nvSpPr>
          <p:spPr>
            <a:xfrm>
              <a:off x="4819525" y="5419700"/>
              <a:ext cx="16125" cy="7200"/>
            </a:xfrm>
            <a:custGeom>
              <a:avLst/>
              <a:gdLst/>
              <a:ahLst/>
              <a:cxnLst/>
              <a:rect l="l" t="t" r="r" b="b"/>
              <a:pathLst>
                <a:path w="645" h="288" extrusionOk="0">
                  <a:moveTo>
                    <a:pt x="587" y="0"/>
                  </a:moveTo>
                  <a:cubicBezTo>
                    <a:pt x="585" y="0"/>
                    <a:pt x="582" y="1"/>
                    <a:pt x="579" y="1"/>
                  </a:cubicBezTo>
                  <a:cubicBezTo>
                    <a:pt x="542" y="18"/>
                    <a:pt x="501" y="34"/>
                    <a:pt x="460" y="47"/>
                  </a:cubicBezTo>
                  <a:cubicBezTo>
                    <a:pt x="457" y="47"/>
                    <a:pt x="454" y="48"/>
                    <a:pt x="451" y="48"/>
                  </a:cubicBezTo>
                  <a:cubicBezTo>
                    <a:pt x="439" y="48"/>
                    <a:pt x="428" y="43"/>
                    <a:pt x="415" y="43"/>
                  </a:cubicBezTo>
                  <a:cubicBezTo>
                    <a:pt x="399" y="43"/>
                    <a:pt x="382" y="47"/>
                    <a:pt x="366" y="59"/>
                  </a:cubicBezTo>
                  <a:cubicBezTo>
                    <a:pt x="360" y="61"/>
                    <a:pt x="353" y="62"/>
                    <a:pt x="345" y="62"/>
                  </a:cubicBezTo>
                  <a:cubicBezTo>
                    <a:pt x="337" y="62"/>
                    <a:pt x="329" y="61"/>
                    <a:pt x="321" y="59"/>
                  </a:cubicBezTo>
                  <a:cubicBezTo>
                    <a:pt x="317" y="56"/>
                    <a:pt x="312" y="55"/>
                    <a:pt x="307" y="55"/>
                  </a:cubicBezTo>
                  <a:cubicBezTo>
                    <a:pt x="297" y="55"/>
                    <a:pt x="284" y="60"/>
                    <a:pt x="276" y="63"/>
                  </a:cubicBezTo>
                  <a:cubicBezTo>
                    <a:pt x="270" y="63"/>
                    <a:pt x="263" y="70"/>
                    <a:pt x="257" y="70"/>
                  </a:cubicBezTo>
                  <a:cubicBezTo>
                    <a:pt x="255" y="70"/>
                    <a:pt x="253" y="69"/>
                    <a:pt x="251" y="67"/>
                  </a:cubicBezTo>
                  <a:cubicBezTo>
                    <a:pt x="239" y="61"/>
                    <a:pt x="224" y="58"/>
                    <a:pt x="210" y="58"/>
                  </a:cubicBezTo>
                  <a:cubicBezTo>
                    <a:pt x="195" y="58"/>
                    <a:pt x="179" y="61"/>
                    <a:pt x="165" y="67"/>
                  </a:cubicBezTo>
                  <a:cubicBezTo>
                    <a:pt x="128" y="84"/>
                    <a:pt x="91" y="92"/>
                    <a:pt x="54" y="96"/>
                  </a:cubicBezTo>
                  <a:cubicBezTo>
                    <a:pt x="53" y="96"/>
                    <a:pt x="52" y="97"/>
                    <a:pt x="51" y="97"/>
                  </a:cubicBezTo>
                  <a:cubicBezTo>
                    <a:pt x="44" y="97"/>
                    <a:pt x="37" y="87"/>
                    <a:pt x="29" y="79"/>
                  </a:cubicBezTo>
                  <a:cubicBezTo>
                    <a:pt x="27" y="78"/>
                    <a:pt x="25" y="77"/>
                    <a:pt x="23" y="77"/>
                  </a:cubicBezTo>
                  <a:cubicBezTo>
                    <a:pt x="14" y="77"/>
                    <a:pt x="7" y="94"/>
                    <a:pt x="1" y="141"/>
                  </a:cubicBezTo>
                  <a:cubicBezTo>
                    <a:pt x="5" y="170"/>
                    <a:pt x="9" y="198"/>
                    <a:pt x="13" y="231"/>
                  </a:cubicBezTo>
                  <a:cubicBezTo>
                    <a:pt x="21" y="227"/>
                    <a:pt x="29" y="231"/>
                    <a:pt x="34" y="211"/>
                  </a:cubicBezTo>
                  <a:cubicBezTo>
                    <a:pt x="39" y="197"/>
                    <a:pt x="44" y="193"/>
                    <a:pt x="49" y="193"/>
                  </a:cubicBezTo>
                  <a:cubicBezTo>
                    <a:pt x="54" y="193"/>
                    <a:pt x="58" y="198"/>
                    <a:pt x="62" y="203"/>
                  </a:cubicBezTo>
                  <a:cubicBezTo>
                    <a:pt x="73" y="220"/>
                    <a:pt x="91" y="228"/>
                    <a:pt x="109" y="228"/>
                  </a:cubicBezTo>
                  <a:cubicBezTo>
                    <a:pt x="113" y="228"/>
                    <a:pt x="116" y="228"/>
                    <a:pt x="120" y="227"/>
                  </a:cubicBezTo>
                  <a:cubicBezTo>
                    <a:pt x="136" y="223"/>
                    <a:pt x="153" y="227"/>
                    <a:pt x="165" y="219"/>
                  </a:cubicBezTo>
                  <a:cubicBezTo>
                    <a:pt x="171" y="214"/>
                    <a:pt x="178" y="212"/>
                    <a:pt x="184" y="212"/>
                  </a:cubicBezTo>
                  <a:cubicBezTo>
                    <a:pt x="200" y="212"/>
                    <a:pt x="215" y="227"/>
                    <a:pt x="231" y="227"/>
                  </a:cubicBezTo>
                  <a:cubicBezTo>
                    <a:pt x="256" y="227"/>
                    <a:pt x="282" y="250"/>
                    <a:pt x="308" y="250"/>
                  </a:cubicBezTo>
                  <a:cubicBezTo>
                    <a:pt x="315" y="250"/>
                    <a:pt x="322" y="248"/>
                    <a:pt x="329" y="244"/>
                  </a:cubicBezTo>
                  <a:cubicBezTo>
                    <a:pt x="330" y="243"/>
                    <a:pt x="331" y="243"/>
                    <a:pt x="333" y="243"/>
                  </a:cubicBezTo>
                  <a:cubicBezTo>
                    <a:pt x="341" y="243"/>
                    <a:pt x="351" y="252"/>
                    <a:pt x="358" y="256"/>
                  </a:cubicBezTo>
                  <a:cubicBezTo>
                    <a:pt x="366" y="260"/>
                    <a:pt x="375" y="261"/>
                    <a:pt x="383" y="261"/>
                  </a:cubicBezTo>
                  <a:cubicBezTo>
                    <a:pt x="402" y="261"/>
                    <a:pt x="420" y="253"/>
                    <a:pt x="440" y="248"/>
                  </a:cubicBezTo>
                  <a:cubicBezTo>
                    <a:pt x="446" y="247"/>
                    <a:pt x="452" y="246"/>
                    <a:pt x="458" y="246"/>
                  </a:cubicBezTo>
                  <a:cubicBezTo>
                    <a:pt x="477" y="246"/>
                    <a:pt x="495" y="251"/>
                    <a:pt x="514" y="260"/>
                  </a:cubicBezTo>
                  <a:cubicBezTo>
                    <a:pt x="534" y="264"/>
                    <a:pt x="555" y="268"/>
                    <a:pt x="575" y="268"/>
                  </a:cubicBezTo>
                  <a:cubicBezTo>
                    <a:pt x="596" y="272"/>
                    <a:pt x="620" y="268"/>
                    <a:pt x="637" y="285"/>
                  </a:cubicBezTo>
                  <a:cubicBezTo>
                    <a:pt x="637" y="287"/>
                    <a:pt x="638" y="288"/>
                    <a:pt x="639" y="288"/>
                  </a:cubicBezTo>
                  <a:cubicBezTo>
                    <a:pt x="641" y="288"/>
                    <a:pt x="643" y="287"/>
                    <a:pt x="645" y="285"/>
                  </a:cubicBezTo>
                  <a:lnTo>
                    <a:pt x="645" y="43"/>
                  </a:lnTo>
                  <a:cubicBezTo>
                    <a:pt x="627" y="28"/>
                    <a:pt x="608" y="0"/>
                    <a:pt x="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85" name="Google Shape;585;p59"/>
            <p:cNvSpPr/>
            <p:nvPr/>
          </p:nvSpPr>
          <p:spPr>
            <a:xfrm>
              <a:off x="4822100" y="5445675"/>
              <a:ext cx="13450" cy="7525"/>
            </a:xfrm>
            <a:custGeom>
              <a:avLst/>
              <a:gdLst/>
              <a:ahLst/>
              <a:cxnLst/>
              <a:rect l="l" t="t" r="r" b="b"/>
              <a:pathLst>
                <a:path w="538" h="301" extrusionOk="0">
                  <a:moveTo>
                    <a:pt x="530" y="1"/>
                  </a:moveTo>
                  <a:cubicBezTo>
                    <a:pt x="514" y="8"/>
                    <a:pt x="499" y="21"/>
                    <a:pt x="483" y="21"/>
                  </a:cubicBezTo>
                  <a:cubicBezTo>
                    <a:pt x="474" y="21"/>
                    <a:pt x="465" y="17"/>
                    <a:pt x="456" y="5"/>
                  </a:cubicBezTo>
                  <a:cubicBezTo>
                    <a:pt x="455" y="4"/>
                    <a:pt x="455" y="4"/>
                    <a:pt x="454" y="4"/>
                  </a:cubicBezTo>
                  <a:cubicBezTo>
                    <a:pt x="449" y="4"/>
                    <a:pt x="443" y="13"/>
                    <a:pt x="439" y="13"/>
                  </a:cubicBezTo>
                  <a:cubicBezTo>
                    <a:pt x="433" y="15"/>
                    <a:pt x="427" y="16"/>
                    <a:pt x="421" y="16"/>
                  </a:cubicBezTo>
                  <a:cubicBezTo>
                    <a:pt x="415" y="16"/>
                    <a:pt x="409" y="15"/>
                    <a:pt x="402" y="13"/>
                  </a:cubicBezTo>
                  <a:cubicBezTo>
                    <a:pt x="397" y="10"/>
                    <a:pt x="390" y="9"/>
                    <a:pt x="384" y="9"/>
                  </a:cubicBezTo>
                  <a:cubicBezTo>
                    <a:pt x="373" y="9"/>
                    <a:pt x="361" y="13"/>
                    <a:pt x="353" y="21"/>
                  </a:cubicBezTo>
                  <a:cubicBezTo>
                    <a:pt x="344" y="26"/>
                    <a:pt x="333" y="28"/>
                    <a:pt x="322" y="28"/>
                  </a:cubicBezTo>
                  <a:cubicBezTo>
                    <a:pt x="314" y="28"/>
                    <a:pt x="307" y="27"/>
                    <a:pt x="300" y="25"/>
                  </a:cubicBezTo>
                  <a:cubicBezTo>
                    <a:pt x="290" y="24"/>
                    <a:pt x="281" y="24"/>
                    <a:pt x="271" y="24"/>
                  </a:cubicBezTo>
                  <a:cubicBezTo>
                    <a:pt x="240" y="24"/>
                    <a:pt x="209" y="29"/>
                    <a:pt x="181" y="42"/>
                  </a:cubicBezTo>
                  <a:cubicBezTo>
                    <a:pt x="140" y="54"/>
                    <a:pt x="95" y="66"/>
                    <a:pt x="50" y="70"/>
                  </a:cubicBezTo>
                  <a:cubicBezTo>
                    <a:pt x="45" y="72"/>
                    <a:pt x="41" y="72"/>
                    <a:pt x="38" y="72"/>
                  </a:cubicBezTo>
                  <a:cubicBezTo>
                    <a:pt x="34" y="72"/>
                    <a:pt x="31" y="72"/>
                    <a:pt x="29" y="74"/>
                  </a:cubicBezTo>
                  <a:cubicBezTo>
                    <a:pt x="17" y="83"/>
                    <a:pt x="9" y="95"/>
                    <a:pt x="0" y="107"/>
                  </a:cubicBezTo>
                  <a:lnTo>
                    <a:pt x="0" y="136"/>
                  </a:lnTo>
                  <a:cubicBezTo>
                    <a:pt x="0" y="152"/>
                    <a:pt x="4" y="169"/>
                    <a:pt x="9" y="185"/>
                  </a:cubicBezTo>
                  <a:cubicBezTo>
                    <a:pt x="21" y="198"/>
                    <a:pt x="37" y="202"/>
                    <a:pt x="50" y="206"/>
                  </a:cubicBezTo>
                  <a:cubicBezTo>
                    <a:pt x="58" y="204"/>
                    <a:pt x="66" y="202"/>
                    <a:pt x="74" y="202"/>
                  </a:cubicBezTo>
                  <a:cubicBezTo>
                    <a:pt x="81" y="202"/>
                    <a:pt x="89" y="204"/>
                    <a:pt x="95" y="210"/>
                  </a:cubicBezTo>
                  <a:cubicBezTo>
                    <a:pt x="103" y="219"/>
                    <a:pt x="111" y="224"/>
                    <a:pt x="118" y="224"/>
                  </a:cubicBezTo>
                  <a:cubicBezTo>
                    <a:pt x="124" y="224"/>
                    <a:pt x="130" y="220"/>
                    <a:pt x="136" y="210"/>
                  </a:cubicBezTo>
                  <a:cubicBezTo>
                    <a:pt x="141" y="205"/>
                    <a:pt x="144" y="203"/>
                    <a:pt x="147" y="203"/>
                  </a:cubicBezTo>
                  <a:cubicBezTo>
                    <a:pt x="149" y="203"/>
                    <a:pt x="150" y="204"/>
                    <a:pt x="152" y="206"/>
                  </a:cubicBezTo>
                  <a:cubicBezTo>
                    <a:pt x="170" y="220"/>
                    <a:pt x="188" y="224"/>
                    <a:pt x="205" y="224"/>
                  </a:cubicBezTo>
                  <a:cubicBezTo>
                    <a:pt x="227" y="224"/>
                    <a:pt x="248" y="218"/>
                    <a:pt x="271" y="218"/>
                  </a:cubicBezTo>
                  <a:cubicBezTo>
                    <a:pt x="304" y="226"/>
                    <a:pt x="333" y="234"/>
                    <a:pt x="361" y="247"/>
                  </a:cubicBezTo>
                  <a:cubicBezTo>
                    <a:pt x="390" y="255"/>
                    <a:pt x="419" y="259"/>
                    <a:pt x="448" y="263"/>
                  </a:cubicBezTo>
                  <a:cubicBezTo>
                    <a:pt x="451" y="263"/>
                    <a:pt x="454" y="263"/>
                    <a:pt x="457" y="263"/>
                  </a:cubicBezTo>
                  <a:cubicBezTo>
                    <a:pt x="462" y="263"/>
                    <a:pt x="467" y="264"/>
                    <a:pt x="472" y="271"/>
                  </a:cubicBezTo>
                  <a:cubicBezTo>
                    <a:pt x="487" y="283"/>
                    <a:pt x="512" y="301"/>
                    <a:pt x="532" y="301"/>
                  </a:cubicBezTo>
                  <a:cubicBezTo>
                    <a:pt x="534" y="301"/>
                    <a:pt x="536" y="301"/>
                    <a:pt x="538" y="300"/>
                  </a:cubicBezTo>
                  <a:lnTo>
                    <a:pt x="538" y="9"/>
                  </a:lnTo>
                  <a:cubicBezTo>
                    <a:pt x="538" y="5"/>
                    <a:pt x="534" y="5"/>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86" name="Google Shape;586;p59"/>
            <p:cNvSpPr/>
            <p:nvPr/>
          </p:nvSpPr>
          <p:spPr>
            <a:xfrm>
              <a:off x="4829075" y="5354725"/>
              <a:ext cx="6475" cy="6325"/>
            </a:xfrm>
            <a:custGeom>
              <a:avLst/>
              <a:gdLst/>
              <a:ahLst/>
              <a:cxnLst/>
              <a:rect l="l" t="t" r="r" b="b"/>
              <a:pathLst>
                <a:path w="259" h="253" extrusionOk="0">
                  <a:moveTo>
                    <a:pt x="183" y="1"/>
                  </a:moveTo>
                  <a:cubicBezTo>
                    <a:pt x="161" y="1"/>
                    <a:pt x="139" y="20"/>
                    <a:pt x="119" y="40"/>
                  </a:cubicBezTo>
                  <a:cubicBezTo>
                    <a:pt x="119" y="41"/>
                    <a:pt x="118" y="41"/>
                    <a:pt x="116" y="41"/>
                  </a:cubicBezTo>
                  <a:cubicBezTo>
                    <a:pt x="112" y="41"/>
                    <a:pt x="106" y="36"/>
                    <a:pt x="103" y="36"/>
                  </a:cubicBezTo>
                  <a:cubicBezTo>
                    <a:pt x="99" y="32"/>
                    <a:pt x="91" y="32"/>
                    <a:pt x="87" y="32"/>
                  </a:cubicBezTo>
                  <a:cubicBezTo>
                    <a:pt x="66" y="36"/>
                    <a:pt x="45" y="40"/>
                    <a:pt x="25" y="44"/>
                  </a:cubicBezTo>
                  <a:cubicBezTo>
                    <a:pt x="17" y="48"/>
                    <a:pt x="9" y="48"/>
                    <a:pt x="0" y="52"/>
                  </a:cubicBezTo>
                  <a:cubicBezTo>
                    <a:pt x="0" y="89"/>
                    <a:pt x="0" y="122"/>
                    <a:pt x="4" y="130"/>
                  </a:cubicBezTo>
                  <a:cubicBezTo>
                    <a:pt x="9" y="151"/>
                    <a:pt x="17" y="180"/>
                    <a:pt x="25" y="180"/>
                  </a:cubicBezTo>
                  <a:cubicBezTo>
                    <a:pt x="29" y="178"/>
                    <a:pt x="34" y="177"/>
                    <a:pt x="38" y="177"/>
                  </a:cubicBezTo>
                  <a:cubicBezTo>
                    <a:pt x="53" y="177"/>
                    <a:pt x="66" y="187"/>
                    <a:pt x="78" y="200"/>
                  </a:cubicBezTo>
                  <a:cubicBezTo>
                    <a:pt x="78" y="200"/>
                    <a:pt x="81" y="205"/>
                    <a:pt x="84" y="205"/>
                  </a:cubicBezTo>
                  <a:cubicBezTo>
                    <a:pt x="85" y="205"/>
                    <a:pt x="86" y="205"/>
                    <a:pt x="87" y="204"/>
                  </a:cubicBezTo>
                  <a:cubicBezTo>
                    <a:pt x="91" y="199"/>
                    <a:pt x="95" y="197"/>
                    <a:pt x="100" y="197"/>
                  </a:cubicBezTo>
                  <a:cubicBezTo>
                    <a:pt x="116" y="197"/>
                    <a:pt x="133" y="226"/>
                    <a:pt x="152" y="229"/>
                  </a:cubicBezTo>
                  <a:cubicBezTo>
                    <a:pt x="164" y="233"/>
                    <a:pt x="177" y="233"/>
                    <a:pt x="185" y="233"/>
                  </a:cubicBezTo>
                  <a:cubicBezTo>
                    <a:pt x="186" y="234"/>
                    <a:pt x="188" y="234"/>
                    <a:pt x="190" y="234"/>
                  </a:cubicBezTo>
                  <a:cubicBezTo>
                    <a:pt x="192" y="234"/>
                    <a:pt x="195" y="233"/>
                    <a:pt x="198" y="233"/>
                  </a:cubicBezTo>
                  <a:cubicBezTo>
                    <a:pt x="203" y="233"/>
                    <a:pt x="209" y="236"/>
                    <a:pt x="214" y="249"/>
                  </a:cubicBezTo>
                  <a:cubicBezTo>
                    <a:pt x="217" y="252"/>
                    <a:pt x="220" y="252"/>
                    <a:pt x="223" y="252"/>
                  </a:cubicBezTo>
                  <a:cubicBezTo>
                    <a:pt x="234" y="252"/>
                    <a:pt x="245" y="240"/>
                    <a:pt x="254" y="240"/>
                  </a:cubicBezTo>
                  <a:cubicBezTo>
                    <a:pt x="256" y="240"/>
                    <a:pt x="257" y="240"/>
                    <a:pt x="259" y="241"/>
                  </a:cubicBezTo>
                  <a:lnTo>
                    <a:pt x="259" y="7"/>
                  </a:lnTo>
                  <a:cubicBezTo>
                    <a:pt x="247" y="11"/>
                    <a:pt x="230" y="11"/>
                    <a:pt x="218" y="15"/>
                  </a:cubicBezTo>
                  <a:lnTo>
                    <a:pt x="214" y="15"/>
                  </a:lnTo>
                  <a:cubicBezTo>
                    <a:pt x="203" y="5"/>
                    <a:pt x="193"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87" name="Google Shape;587;p59"/>
            <p:cNvSpPr/>
            <p:nvPr/>
          </p:nvSpPr>
          <p:spPr>
            <a:xfrm>
              <a:off x="4820050" y="5406925"/>
              <a:ext cx="15600" cy="6700"/>
            </a:xfrm>
            <a:custGeom>
              <a:avLst/>
              <a:gdLst/>
              <a:ahLst/>
              <a:cxnLst/>
              <a:rect l="l" t="t" r="r" b="b"/>
              <a:pathLst>
                <a:path w="624" h="268" extrusionOk="0">
                  <a:moveTo>
                    <a:pt x="594" y="1"/>
                  </a:moveTo>
                  <a:cubicBezTo>
                    <a:pt x="578" y="1"/>
                    <a:pt x="563" y="6"/>
                    <a:pt x="550" y="16"/>
                  </a:cubicBezTo>
                  <a:cubicBezTo>
                    <a:pt x="538" y="24"/>
                    <a:pt x="525" y="25"/>
                    <a:pt x="513" y="25"/>
                  </a:cubicBezTo>
                  <a:cubicBezTo>
                    <a:pt x="509" y="25"/>
                    <a:pt x="505" y="25"/>
                    <a:pt x="501" y="25"/>
                  </a:cubicBezTo>
                  <a:cubicBezTo>
                    <a:pt x="493" y="25"/>
                    <a:pt x="484" y="26"/>
                    <a:pt x="476" y="28"/>
                  </a:cubicBezTo>
                  <a:cubicBezTo>
                    <a:pt x="448" y="37"/>
                    <a:pt x="423" y="45"/>
                    <a:pt x="398" y="57"/>
                  </a:cubicBezTo>
                  <a:cubicBezTo>
                    <a:pt x="374" y="69"/>
                    <a:pt x="349" y="61"/>
                    <a:pt x="320" y="73"/>
                  </a:cubicBezTo>
                  <a:lnTo>
                    <a:pt x="304" y="73"/>
                  </a:lnTo>
                  <a:cubicBezTo>
                    <a:pt x="287" y="57"/>
                    <a:pt x="269" y="51"/>
                    <a:pt x="251" y="51"/>
                  </a:cubicBezTo>
                  <a:cubicBezTo>
                    <a:pt x="220" y="51"/>
                    <a:pt x="189" y="66"/>
                    <a:pt x="160" y="66"/>
                  </a:cubicBezTo>
                  <a:cubicBezTo>
                    <a:pt x="156" y="66"/>
                    <a:pt x="152" y="66"/>
                    <a:pt x="148" y="65"/>
                  </a:cubicBezTo>
                  <a:cubicBezTo>
                    <a:pt x="145" y="66"/>
                    <a:pt x="141" y="67"/>
                    <a:pt x="138" y="67"/>
                  </a:cubicBezTo>
                  <a:cubicBezTo>
                    <a:pt x="129" y="67"/>
                    <a:pt x="121" y="63"/>
                    <a:pt x="115" y="57"/>
                  </a:cubicBezTo>
                  <a:cubicBezTo>
                    <a:pt x="95" y="43"/>
                    <a:pt x="72" y="35"/>
                    <a:pt x="48" y="35"/>
                  </a:cubicBezTo>
                  <a:cubicBezTo>
                    <a:pt x="43" y="35"/>
                    <a:pt x="38" y="36"/>
                    <a:pt x="33" y="37"/>
                  </a:cubicBezTo>
                  <a:cubicBezTo>
                    <a:pt x="25" y="37"/>
                    <a:pt x="8" y="37"/>
                    <a:pt x="0" y="110"/>
                  </a:cubicBezTo>
                  <a:cubicBezTo>
                    <a:pt x="8" y="176"/>
                    <a:pt x="21" y="192"/>
                    <a:pt x="33" y="192"/>
                  </a:cubicBezTo>
                  <a:cubicBezTo>
                    <a:pt x="40" y="192"/>
                    <a:pt x="51" y="205"/>
                    <a:pt x="59" y="205"/>
                  </a:cubicBezTo>
                  <a:cubicBezTo>
                    <a:pt x="60" y="205"/>
                    <a:pt x="61" y="205"/>
                    <a:pt x="62" y="205"/>
                  </a:cubicBezTo>
                  <a:cubicBezTo>
                    <a:pt x="70" y="202"/>
                    <a:pt x="78" y="201"/>
                    <a:pt x="86" y="201"/>
                  </a:cubicBezTo>
                  <a:cubicBezTo>
                    <a:pt x="103" y="201"/>
                    <a:pt x="120" y="207"/>
                    <a:pt x="132" y="221"/>
                  </a:cubicBezTo>
                  <a:cubicBezTo>
                    <a:pt x="138" y="207"/>
                    <a:pt x="144" y="202"/>
                    <a:pt x="150" y="202"/>
                  </a:cubicBezTo>
                  <a:cubicBezTo>
                    <a:pt x="160" y="202"/>
                    <a:pt x="168" y="214"/>
                    <a:pt x="173" y="221"/>
                  </a:cubicBezTo>
                  <a:cubicBezTo>
                    <a:pt x="181" y="229"/>
                    <a:pt x="193" y="225"/>
                    <a:pt x="201" y="229"/>
                  </a:cubicBezTo>
                  <a:cubicBezTo>
                    <a:pt x="210" y="242"/>
                    <a:pt x="226" y="250"/>
                    <a:pt x="238" y="258"/>
                  </a:cubicBezTo>
                  <a:cubicBezTo>
                    <a:pt x="247" y="262"/>
                    <a:pt x="257" y="265"/>
                    <a:pt x="266" y="265"/>
                  </a:cubicBezTo>
                  <a:cubicBezTo>
                    <a:pt x="277" y="265"/>
                    <a:pt x="288" y="260"/>
                    <a:pt x="300" y="242"/>
                  </a:cubicBezTo>
                  <a:cubicBezTo>
                    <a:pt x="304" y="238"/>
                    <a:pt x="308" y="229"/>
                    <a:pt x="308" y="229"/>
                  </a:cubicBezTo>
                  <a:cubicBezTo>
                    <a:pt x="314" y="240"/>
                    <a:pt x="321" y="243"/>
                    <a:pt x="327" y="243"/>
                  </a:cubicBezTo>
                  <a:cubicBezTo>
                    <a:pt x="340" y="243"/>
                    <a:pt x="353" y="229"/>
                    <a:pt x="366" y="229"/>
                  </a:cubicBezTo>
                  <a:cubicBezTo>
                    <a:pt x="367" y="229"/>
                    <a:pt x="368" y="229"/>
                    <a:pt x="370" y="229"/>
                  </a:cubicBezTo>
                  <a:cubicBezTo>
                    <a:pt x="390" y="233"/>
                    <a:pt x="406" y="246"/>
                    <a:pt x="423" y="258"/>
                  </a:cubicBezTo>
                  <a:cubicBezTo>
                    <a:pt x="432" y="265"/>
                    <a:pt x="441" y="267"/>
                    <a:pt x="450" y="267"/>
                  </a:cubicBezTo>
                  <a:cubicBezTo>
                    <a:pt x="469" y="267"/>
                    <a:pt x="487" y="257"/>
                    <a:pt x="506" y="257"/>
                  </a:cubicBezTo>
                  <a:cubicBezTo>
                    <a:pt x="510" y="257"/>
                    <a:pt x="513" y="257"/>
                    <a:pt x="517" y="258"/>
                  </a:cubicBezTo>
                  <a:cubicBezTo>
                    <a:pt x="518" y="258"/>
                    <a:pt x="519" y="258"/>
                    <a:pt x="520" y="258"/>
                  </a:cubicBezTo>
                  <a:cubicBezTo>
                    <a:pt x="539" y="258"/>
                    <a:pt x="557" y="222"/>
                    <a:pt x="576" y="222"/>
                  </a:cubicBezTo>
                  <a:cubicBezTo>
                    <a:pt x="583" y="222"/>
                    <a:pt x="591" y="228"/>
                    <a:pt x="599" y="246"/>
                  </a:cubicBezTo>
                  <a:cubicBezTo>
                    <a:pt x="603" y="254"/>
                    <a:pt x="612" y="262"/>
                    <a:pt x="624" y="262"/>
                  </a:cubicBezTo>
                  <a:lnTo>
                    <a:pt x="624" y="8"/>
                  </a:lnTo>
                  <a:cubicBezTo>
                    <a:pt x="614" y="3"/>
                    <a:pt x="604"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88" name="Google Shape;588;p59"/>
            <p:cNvSpPr/>
            <p:nvPr/>
          </p:nvSpPr>
          <p:spPr>
            <a:xfrm>
              <a:off x="4816650" y="5393650"/>
              <a:ext cx="18900" cy="7125"/>
            </a:xfrm>
            <a:custGeom>
              <a:avLst/>
              <a:gdLst/>
              <a:ahLst/>
              <a:cxnLst/>
              <a:rect l="l" t="t" r="r" b="b"/>
              <a:pathLst>
                <a:path w="756" h="285" extrusionOk="0">
                  <a:moveTo>
                    <a:pt x="725" y="0"/>
                  </a:moveTo>
                  <a:cubicBezTo>
                    <a:pt x="695" y="0"/>
                    <a:pt x="666" y="21"/>
                    <a:pt x="637" y="46"/>
                  </a:cubicBezTo>
                  <a:cubicBezTo>
                    <a:pt x="616" y="59"/>
                    <a:pt x="596" y="67"/>
                    <a:pt x="571" y="71"/>
                  </a:cubicBezTo>
                  <a:cubicBezTo>
                    <a:pt x="563" y="71"/>
                    <a:pt x="559" y="75"/>
                    <a:pt x="551" y="75"/>
                  </a:cubicBezTo>
                  <a:cubicBezTo>
                    <a:pt x="542" y="78"/>
                    <a:pt x="531" y="81"/>
                    <a:pt x="520" y="81"/>
                  </a:cubicBezTo>
                  <a:cubicBezTo>
                    <a:pt x="515" y="81"/>
                    <a:pt x="510" y="80"/>
                    <a:pt x="506" y="79"/>
                  </a:cubicBezTo>
                  <a:cubicBezTo>
                    <a:pt x="479" y="76"/>
                    <a:pt x="455" y="73"/>
                    <a:pt x="432" y="73"/>
                  </a:cubicBezTo>
                  <a:cubicBezTo>
                    <a:pt x="422" y="73"/>
                    <a:pt x="413" y="74"/>
                    <a:pt x="403" y="75"/>
                  </a:cubicBezTo>
                  <a:cubicBezTo>
                    <a:pt x="370" y="75"/>
                    <a:pt x="333" y="67"/>
                    <a:pt x="300" y="67"/>
                  </a:cubicBezTo>
                  <a:cubicBezTo>
                    <a:pt x="288" y="67"/>
                    <a:pt x="272" y="71"/>
                    <a:pt x="259" y="75"/>
                  </a:cubicBezTo>
                  <a:cubicBezTo>
                    <a:pt x="239" y="78"/>
                    <a:pt x="218" y="91"/>
                    <a:pt x="198" y="91"/>
                  </a:cubicBezTo>
                  <a:cubicBezTo>
                    <a:pt x="190" y="91"/>
                    <a:pt x="181" y="89"/>
                    <a:pt x="173" y="83"/>
                  </a:cubicBezTo>
                  <a:cubicBezTo>
                    <a:pt x="154" y="68"/>
                    <a:pt x="134" y="64"/>
                    <a:pt x="113" y="64"/>
                  </a:cubicBezTo>
                  <a:cubicBezTo>
                    <a:pt x="94" y="64"/>
                    <a:pt x="73" y="67"/>
                    <a:pt x="52" y="67"/>
                  </a:cubicBezTo>
                  <a:cubicBezTo>
                    <a:pt x="47" y="67"/>
                    <a:pt x="43" y="67"/>
                    <a:pt x="38" y="67"/>
                  </a:cubicBezTo>
                  <a:cubicBezTo>
                    <a:pt x="25" y="67"/>
                    <a:pt x="13" y="79"/>
                    <a:pt x="1" y="137"/>
                  </a:cubicBezTo>
                  <a:cubicBezTo>
                    <a:pt x="9" y="179"/>
                    <a:pt x="18" y="196"/>
                    <a:pt x="26" y="196"/>
                  </a:cubicBezTo>
                  <a:cubicBezTo>
                    <a:pt x="30" y="196"/>
                    <a:pt x="34" y="192"/>
                    <a:pt x="38" y="186"/>
                  </a:cubicBezTo>
                  <a:cubicBezTo>
                    <a:pt x="44" y="180"/>
                    <a:pt x="49" y="178"/>
                    <a:pt x="54" y="178"/>
                  </a:cubicBezTo>
                  <a:cubicBezTo>
                    <a:pt x="63" y="178"/>
                    <a:pt x="71" y="185"/>
                    <a:pt x="79" y="190"/>
                  </a:cubicBezTo>
                  <a:cubicBezTo>
                    <a:pt x="91" y="198"/>
                    <a:pt x="103" y="202"/>
                    <a:pt x="116" y="206"/>
                  </a:cubicBezTo>
                  <a:cubicBezTo>
                    <a:pt x="128" y="211"/>
                    <a:pt x="140" y="218"/>
                    <a:pt x="152" y="218"/>
                  </a:cubicBezTo>
                  <a:cubicBezTo>
                    <a:pt x="161" y="218"/>
                    <a:pt x="169" y="215"/>
                    <a:pt x="177" y="206"/>
                  </a:cubicBezTo>
                  <a:cubicBezTo>
                    <a:pt x="178" y="205"/>
                    <a:pt x="179" y="205"/>
                    <a:pt x="180" y="205"/>
                  </a:cubicBezTo>
                  <a:cubicBezTo>
                    <a:pt x="182" y="205"/>
                    <a:pt x="183" y="209"/>
                    <a:pt x="186" y="215"/>
                  </a:cubicBezTo>
                  <a:cubicBezTo>
                    <a:pt x="190" y="227"/>
                    <a:pt x="194" y="231"/>
                    <a:pt x="198" y="231"/>
                  </a:cubicBezTo>
                  <a:cubicBezTo>
                    <a:pt x="203" y="231"/>
                    <a:pt x="208" y="227"/>
                    <a:pt x="214" y="223"/>
                  </a:cubicBezTo>
                  <a:cubicBezTo>
                    <a:pt x="227" y="211"/>
                    <a:pt x="239" y="215"/>
                    <a:pt x="247" y="211"/>
                  </a:cubicBezTo>
                  <a:cubicBezTo>
                    <a:pt x="253" y="208"/>
                    <a:pt x="257" y="208"/>
                    <a:pt x="262" y="208"/>
                  </a:cubicBezTo>
                  <a:cubicBezTo>
                    <a:pt x="267" y="208"/>
                    <a:pt x="272" y="208"/>
                    <a:pt x="280" y="206"/>
                  </a:cubicBezTo>
                  <a:cubicBezTo>
                    <a:pt x="285" y="205"/>
                    <a:pt x="289" y="204"/>
                    <a:pt x="294" y="204"/>
                  </a:cubicBezTo>
                  <a:cubicBezTo>
                    <a:pt x="305" y="204"/>
                    <a:pt x="316" y="209"/>
                    <a:pt x="325" y="227"/>
                  </a:cubicBezTo>
                  <a:cubicBezTo>
                    <a:pt x="333" y="243"/>
                    <a:pt x="346" y="252"/>
                    <a:pt x="362" y="252"/>
                  </a:cubicBezTo>
                  <a:cubicBezTo>
                    <a:pt x="387" y="256"/>
                    <a:pt x="411" y="256"/>
                    <a:pt x="436" y="260"/>
                  </a:cubicBezTo>
                  <a:cubicBezTo>
                    <a:pt x="485" y="268"/>
                    <a:pt x="534" y="280"/>
                    <a:pt x="584" y="284"/>
                  </a:cubicBezTo>
                  <a:cubicBezTo>
                    <a:pt x="608" y="280"/>
                    <a:pt x="637" y="276"/>
                    <a:pt x="661" y="268"/>
                  </a:cubicBezTo>
                  <a:cubicBezTo>
                    <a:pt x="670" y="266"/>
                    <a:pt x="678" y="265"/>
                    <a:pt x="686" y="265"/>
                  </a:cubicBezTo>
                  <a:cubicBezTo>
                    <a:pt x="694" y="265"/>
                    <a:pt x="703" y="266"/>
                    <a:pt x="711" y="268"/>
                  </a:cubicBezTo>
                  <a:cubicBezTo>
                    <a:pt x="717" y="271"/>
                    <a:pt x="721" y="283"/>
                    <a:pt x="729" y="283"/>
                  </a:cubicBezTo>
                  <a:cubicBezTo>
                    <a:pt x="731" y="283"/>
                    <a:pt x="733" y="282"/>
                    <a:pt x="735" y="280"/>
                  </a:cubicBezTo>
                  <a:cubicBezTo>
                    <a:pt x="739" y="276"/>
                    <a:pt x="748" y="276"/>
                    <a:pt x="756" y="276"/>
                  </a:cubicBezTo>
                  <a:lnTo>
                    <a:pt x="756" y="9"/>
                  </a:lnTo>
                  <a:lnTo>
                    <a:pt x="752" y="5"/>
                  </a:lnTo>
                  <a:cubicBezTo>
                    <a:pt x="743" y="2"/>
                    <a:pt x="734" y="0"/>
                    <a:pt x="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89" name="Google Shape;589;p59"/>
            <p:cNvSpPr/>
            <p:nvPr/>
          </p:nvSpPr>
          <p:spPr>
            <a:xfrm>
              <a:off x="4818500" y="5380750"/>
              <a:ext cx="17050" cy="6800"/>
            </a:xfrm>
            <a:custGeom>
              <a:avLst/>
              <a:gdLst/>
              <a:ahLst/>
              <a:cxnLst/>
              <a:rect l="l" t="t" r="r" b="b"/>
              <a:pathLst>
                <a:path w="682" h="272" extrusionOk="0">
                  <a:moveTo>
                    <a:pt x="682" y="0"/>
                  </a:moveTo>
                  <a:cubicBezTo>
                    <a:pt x="675" y="2"/>
                    <a:pt x="669" y="3"/>
                    <a:pt x="662" y="3"/>
                  </a:cubicBezTo>
                  <a:cubicBezTo>
                    <a:pt x="650" y="3"/>
                    <a:pt x="637" y="1"/>
                    <a:pt x="625" y="1"/>
                  </a:cubicBezTo>
                  <a:cubicBezTo>
                    <a:pt x="613" y="1"/>
                    <a:pt x="602" y="2"/>
                    <a:pt x="592" y="8"/>
                  </a:cubicBezTo>
                  <a:cubicBezTo>
                    <a:pt x="575" y="13"/>
                    <a:pt x="563" y="21"/>
                    <a:pt x="555" y="33"/>
                  </a:cubicBezTo>
                  <a:cubicBezTo>
                    <a:pt x="545" y="43"/>
                    <a:pt x="532" y="51"/>
                    <a:pt x="516" y="51"/>
                  </a:cubicBezTo>
                  <a:cubicBezTo>
                    <a:pt x="513" y="51"/>
                    <a:pt x="509" y="50"/>
                    <a:pt x="505" y="49"/>
                  </a:cubicBezTo>
                  <a:cubicBezTo>
                    <a:pt x="491" y="47"/>
                    <a:pt x="474" y="44"/>
                    <a:pt x="457" y="44"/>
                  </a:cubicBezTo>
                  <a:cubicBezTo>
                    <a:pt x="450" y="44"/>
                    <a:pt x="443" y="44"/>
                    <a:pt x="436" y="45"/>
                  </a:cubicBezTo>
                  <a:cubicBezTo>
                    <a:pt x="386" y="49"/>
                    <a:pt x="341" y="49"/>
                    <a:pt x="296" y="49"/>
                  </a:cubicBezTo>
                  <a:lnTo>
                    <a:pt x="235" y="49"/>
                  </a:lnTo>
                  <a:cubicBezTo>
                    <a:pt x="234" y="49"/>
                    <a:pt x="233" y="48"/>
                    <a:pt x="233" y="48"/>
                  </a:cubicBezTo>
                  <a:cubicBezTo>
                    <a:pt x="226" y="48"/>
                    <a:pt x="220" y="89"/>
                    <a:pt x="212" y="89"/>
                  </a:cubicBezTo>
                  <a:cubicBezTo>
                    <a:pt x="210" y="89"/>
                    <a:pt x="208" y="87"/>
                    <a:pt x="206" y="82"/>
                  </a:cubicBezTo>
                  <a:cubicBezTo>
                    <a:pt x="202" y="68"/>
                    <a:pt x="189" y="57"/>
                    <a:pt x="175" y="57"/>
                  </a:cubicBezTo>
                  <a:cubicBezTo>
                    <a:pt x="173" y="57"/>
                    <a:pt x="171" y="57"/>
                    <a:pt x="169" y="58"/>
                  </a:cubicBezTo>
                  <a:cubicBezTo>
                    <a:pt x="124" y="54"/>
                    <a:pt x="79" y="54"/>
                    <a:pt x="29" y="54"/>
                  </a:cubicBezTo>
                  <a:cubicBezTo>
                    <a:pt x="21" y="54"/>
                    <a:pt x="13" y="62"/>
                    <a:pt x="5" y="78"/>
                  </a:cubicBezTo>
                  <a:cubicBezTo>
                    <a:pt x="5" y="91"/>
                    <a:pt x="1" y="107"/>
                    <a:pt x="1" y="123"/>
                  </a:cubicBezTo>
                  <a:cubicBezTo>
                    <a:pt x="1" y="140"/>
                    <a:pt x="1" y="156"/>
                    <a:pt x="5" y="173"/>
                  </a:cubicBezTo>
                  <a:cubicBezTo>
                    <a:pt x="9" y="185"/>
                    <a:pt x="13" y="189"/>
                    <a:pt x="17" y="189"/>
                  </a:cubicBezTo>
                  <a:cubicBezTo>
                    <a:pt x="21" y="191"/>
                    <a:pt x="25" y="192"/>
                    <a:pt x="29" y="192"/>
                  </a:cubicBezTo>
                  <a:cubicBezTo>
                    <a:pt x="33" y="192"/>
                    <a:pt x="36" y="191"/>
                    <a:pt x="38" y="189"/>
                  </a:cubicBezTo>
                  <a:cubicBezTo>
                    <a:pt x="46" y="183"/>
                    <a:pt x="56" y="180"/>
                    <a:pt x="65" y="180"/>
                  </a:cubicBezTo>
                  <a:cubicBezTo>
                    <a:pt x="75" y="180"/>
                    <a:pt x="83" y="183"/>
                    <a:pt x="87" y="189"/>
                  </a:cubicBezTo>
                  <a:cubicBezTo>
                    <a:pt x="88" y="190"/>
                    <a:pt x="90" y="191"/>
                    <a:pt x="91" y="191"/>
                  </a:cubicBezTo>
                  <a:cubicBezTo>
                    <a:pt x="96" y="191"/>
                    <a:pt x="100" y="187"/>
                    <a:pt x="105" y="187"/>
                  </a:cubicBezTo>
                  <a:cubicBezTo>
                    <a:pt x="108" y="187"/>
                    <a:pt x="112" y="188"/>
                    <a:pt x="116" y="193"/>
                  </a:cubicBezTo>
                  <a:cubicBezTo>
                    <a:pt x="125" y="200"/>
                    <a:pt x="133" y="209"/>
                    <a:pt x="140" y="209"/>
                  </a:cubicBezTo>
                  <a:cubicBezTo>
                    <a:pt x="146" y="209"/>
                    <a:pt x="151" y="203"/>
                    <a:pt x="157" y="185"/>
                  </a:cubicBezTo>
                  <a:cubicBezTo>
                    <a:pt x="158" y="183"/>
                    <a:pt x="159" y="182"/>
                    <a:pt x="159" y="182"/>
                  </a:cubicBezTo>
                  <a:cubicBezTo>
                    <a:pt x="162" y="182"/>
                    <a:pt x="164" y="188"/>
                    <a:pt x="173" y="197"/>
                  </a:cubicBezTo>
                  <a:cubicBezTo>
                    <a:pt x="177" y="201"/>
                    <a:pt x="181" y="204"/>
                    <a:pt x="185" y="204"/>
                  </a:cubicBezTo>
                  <a:cubicBezTo>
                    <a:pt x="193" y="204"/>
                    <a:pt x="200" y="192"/>
                    <a:pt x="206" y="156"/>
                  </a:cubicBezTo>
                  <a:cubicBezTo>
                    <a:pt x="218" y="201"/>
                    <a:pt x="231" y="205"/>
                    <a:pt x="247" y="205"/>
                  </a:cubicBezTo>
                  <a:cubicBezTo>
                    <a:pt x="267" y="205"/>
                    <a:pt x="288" y="210"/>
                    <a:pt x="308" y="214"/>
                  </a:cubicBezTo>
                  <a:cubicBezTo>
                    <a:pt x="333" y="218"/>
                    <a:pt x="358" y="218"/>
                    <a:pt x="378" y="218"/>
                  </a:cubicBezTo>
                  <a:cubicBezTo>
                    <a:pt x="383" y="218"/>
                    <a:pt x="387" y="217"/>
                    <a:pt x="390" y="217"/>
                  </a:cubicBezTo>
                  <a:cubicBezTo>
                    <a:pt x="395" y="217"/>
                    <a:pt x="400" y="219"/>
                    <a:pt x="407" y="226"/>
                  </a:cubicBezTo>
                  <a:cubicBezTo>
                    <a:pt x="412" y="233"/>
                    <a:pt x="418" y="237"/>
                    <a:pt x="424" y="237"/>
                  </a:cubicBezTo>
                  <a:cubicBezTo>
                    <a:pt x="428" y="237"/>
                    <a:pt x="432" y="235"/>
                    <a:pt x="436" y="230"/>
                  </a:cubicBezTo>
                  <a:cubicBezTo>
                    <a:pt x="437" y="228"/>
                    <a:pt x="440" y="227"/>
                    <a:pt x="442" y="227"/>
                  </a:cubicBezTo>
                  <a:cubicBezTo>
                    <a:pt x="445" y="227"/>
                    <a:pt x="448" y="229"/>
                    <a:pt x="448" y="234"/>
                  </a:cubicBezTo>
                  <a:cubicBezTo>
                    <a:pt x="458" y="258"/>
                    <a:pt x="466" y="265"/>
                    <a:pt x="474" y="265"/>
                  </a:cubicBezTo>
                  <a:cubicBezTo>
                    <a:pt x="479" y="265"/>
                    <a:pt x="484" y="262"/>
                    <a:pt x="489" y="259"/>
                  </a:cubicBezTo>
                  <a:cubicBezTo>
                    <a:pt x="514" y="255"/>
                    <a:pt x="538" y="246"/>
                    <a:pt x="555" y="238"/>
                  </a:cubicBezTo>
                  <a:cubicBezTo>
                    <a:pt x="575" y="234"/>
                    <a:pt x="596" y="218"/>
                    <a:pt x="608" y="214"/>
                  </a:cubicBezTo>
                  <a:cubicBezTo>
                    <a:pt x="620" y="214"/>
                    <a:pt x="633" y="222"/>
                    <a:pt x="645" y="246"/>
                  </a:cubicBezTo>
                  <a:cubicBezTo>
                    <a:pt x="649" y="263"/>
                    <a:pt x="665" y="271"/>
                    <a:pt x="682" y="271"/>
                  </a:cubicBezTo>
                  <a:lnTo>
                    <a:pt x="6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90" name="Google Shape;590;p59"/>
            <p:cNvSpPr/>
            <p:nvPr/>
          </p:nvSpPr>
          <p:spPr>
            <a:xfrm>
              <a:off x="4831025" y="5328825"/>
              <a:ext cx="4625" cy="6200"/>
            </a:xfrm>
            <a:custGeom>
              <a:avLst/>
              <a:gdLst/>
              <a:ahLst/>
              <a:cxnLst/>
              <a:rect l="l" t="t" r="r" b="b"/>
              <a:pathLst>
                <a:path w="185" h="248" extrusionOk="0">
                  <a:moveTo>
                    <a:pt x="181" y="1"/>
                  </a:moveTo>
                  <a:cubicBezTo>
                    <a:pt x="177" y="1"/>
                    <a:pt x="169" y="5"/>
                    <a:pt x="169" y="5"/>
                  </a:cubicBezTo>
                  <a:lnTo>
                    <a:pt x="91" y="5"/>
                  </a:lnTo>
                  <a:cubicBezTo>
                    <a:pt x="86" y="5"/>
                    <a:pt x="82" y="17"/>
                    <a:pt x="78" y="17"/>
                  </a:cubicBezTo>
                  <a:lnTo>
                    <a:pt x="25" y="42"/>
                  </a:lnTo>
                  <a:lnTo>
                    <a:pt x="21" y="42"/>
                  </a:lnTo>
                  <a:cubicBezTo>
                    <a:pt x="4" y="63"/>
                    <a:pt x="0" y="87"/>
                    <a:pt x="4" y="112"/>
                  </a:cubicBezTo>
                  <a:cubicBezTo>
                    <a:pt x="4" y="157"/>
                    <a:pt x="11" y="199"/>
                    <a:pt x="22" y="199"/>
                  </a:cubicBezTo>
                  <a:cubicBezTo>
                    <a:pt x="23" y="199"/>
                    <a:pt x="24" y="199"/>
                    <a:pt x="25" y="198"/>
                  </a:cubicBezTo>
                  <a:cubicBezTo>
                    <a:pt x="29" y="194"/>
                    <a:pt x="32" y="193"/>
                    <a:pt x="36" y="193"/>
                  </a:cubicBezTo>
                  <a:cubicBezTo>
                    <a:pt x="46" y="193"/>
                    <a:pt x="56" y="207"/>
                    <a:pt x="70" y="207"/>
                  </a:cubicBezTo>
                  <a:cubicBezTo>
                    <a:pt x="71" y="207"/>
                    <a:pt x="73" y="206"/>
                    <a:pt x="74" y="206"/>
                  </a:cubicBezTo>
                  <a:cubicBezTo>
                    <a:pt x="76" y="205"/>
                    <a:pt x="79" y="205"/>
                    <a:pt x="81" y="205"/>
                  </a:cubicBezTo>
                  <a:cubicBezTo>
                    <a:pt x="98" y="205"/>
                    <a:pt x="113" y="232"/>
                    <a:pt x="132" y="243"/>
                  </a:cubicBezTo>
                  <a:cubicBezTo>
                    <a:pt x="132" y="243"/>
                    <a:pt x="133" y="243"/>
                    <a:pt x="134" y="243"/>
                  </a:cubicBezTo>
                  <a:cubicBezTo>
                    <a:pt x="142" y="243"/>
                    <a:pt x="151" y="229"/>
                    <a:pt x="159" y="229"/>
                  </a:cubicBezTo>
                  <a:cubicBezTo>
                    <a:pt x="163" y="229"/>
                    <a:pt x="166" y="233"/>
                    <a:pt x="169" y="243"/>
                  </a:cubicBezTo>
                  <a:cubicBezTo>
                    <a:pt x="173" y="247"/>
                    <a:pt x="177" y="247"/>
                    <a:pt x="185" y="247"/>
                  </a:cubicBezTo>
                  <a:lnTo>
                    <a:pt x="1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91" name="Google Shape;591;p59"/>
            <p:cNvSpPr/>
            <p:nvPr/>
          </p:nvSpPr>
          <p:spPr>
            <a:xfrm>
              <a:off x="4813675" y="5458725"/>
              <a:ext cx="21875" cy="7700"/>
            </a:xfrm>
            <a:custGeom>
              <a:avLst/>
              <a:gdLst/>
              <a:ahLst/>
              <a:cxnLst/>
              <a:rect l="l" t="t" r="r" b="b"/>
              <a:pathLst>
                <a:path w="875" h="308" extrusionOk="0">
                  <a:moveTo>
                    <a:pt x="867" y="1"/>
                  </a:moveTo>
                  <a:cubicBezTo>
                    <a:pt x="864" y="1"/>
                    <a:pt x="861" y="2"/>
                    <a:pt x="858" y="4"/>
                  </a:cubicBezTo>
                  <a:cubicBezTo>
                    <a:pt x="842" y="16"/>
                    <a:pt x="830" y="37"/>
                    <a:pt x="813" y="37"/>
                  </a:cubicBezTo>
                  <a:cubicBezTo>
                    <a:pt x="805" y="36"/>
                    <a:pt x="796" y="35"/>
                    <a:pt x="787" y="35"/>
                  </a:cubicBezTo>
                  <a:cubicBezTo>
                    <a:pt x="763" y="35"/>
                    <a:pt x="740" y="39"/>
                    <a:pt x="719" y="45"/>
                  </a:cubicBezTo>
                  <a:cubicBezTo>
                    <a:pt x="707" y="45"/>
                    <a:pt x="698" y="49"/>
                    <a:pt x="690" y="57"/>
                  </a:cubicBezTo>
                  <a:cubicBezTo>
                    <a:pt x="672" y="72"/>
                    <a:pt x="654" y="77"/>
                    <a:pt x="636" y="77"/>
                  </a:cubicBezTo>
                  <a:cubicBezTo>
                    <a:pt x="605" y="77"/>
                    <a:pt x="575" y="62"/>
                    <a:pt x="547" y="57"/>
                  </a:cubicBezTo>
                  <a:cubicBezTo>
                    <a:pt x="522" y="54"/>
                    <a:pt x="497" y="39"/>
                    <a:pt x="472" y="39"/>
                  </a:cubicBezTo>
                  <a:cubicBezTo>
                    <a:pt x="464" y="39"/>
                    <a:pt x="456" y="41"/>
                    <a:pt x="448" y="45"/>
                  </a:cubicBezTo>
                  <a:cubicBezTo>
                    <a:pt x="443" y="48"/>
                    <a:pt x="439" y="50"/>
                    <a:pt x="434" y="50"/>
                  </a:cubicBezTo>
                  <a:cubicBezTo>
                    <a:pt x="427" y="50"/>
                    <a:pt x="419" y="47"/>
                    <a:pt x="409" y="47"/>
                  </a:cubicBezTo>
                  <a:cubicBezTo>
                    <a:pt x="405" y="47"/>
                    <a:pt x="400" y="47"/>
                    <a:pt x="395" y="49"/>
                  </a:cubicBezTo>
                  <a:cubicBezTo>
                    <a:pt x="374" y="57"/>
                    <a:pt x="346" y="78"/>
                    <a:pt x="321" y="86"/>
                  </a:cubicBezTo>
                  <a:cubicBezTo>
                    <a:pt x="304" y="89"/>
                    <a:pt x="284" y="92"/>
                    <a:pt x="265" y="92"/>
                  </a:cubicBezTo>
                  <a:cubicBezTo>
                    <a:pt x="258" y="92"/>
                    <a:pt x="250" y="91"/>
                    <a:pt x="243" y="90"/>
                  </a:cubicBezTo>
                  <a:cubicBezTo>
                    <a:pt x="227" y="90"/>
                    <a:pt x="202" y="78"/>
                    <a:pt x="186" y="78"/>
                  </a:cubicBezTo>
                  <a:cubicBezTo>
                    <a:pt x="173" y="78"/>
                    <a:pt x="161" y="90"/>
                    <a:pt x="144" y="90"/>
                  </a:cubicBezTo>
                  <a:lnTo>
                    <a:pt x="34" y="90"/>
                  </a:lnTo>
                  <a:cubicBezTo>
                    <a:pt x="31" y="90"/>
                    <a:pt x="28" y="89"/>
                    <a:pt x="25" y="89"/>
                  </a:cubicBezTo>
                  <a:cubicBezTo>
                    <a:pt x="18" y="89"/>
                    <a:pt x="9" y="95"/>
                    <a:pt x="1" y="131"/>
                  </a:cubicBezTo>
                  <a:cubicBezTo>
                    <a:pt x="9" y="184"/>
                    <a:pt x="21" y="205"/>
                    <a:pt x="30" y="205"/>
                  </a:cubicBezTo>
                  <a:cubicBezTo>
                    <a:pt x="35" y="205"/>
                    <a:pt x="41" y="207"/>
                    <a:pt x="46" y="207"/>
                  </a:cubicBezTo>
                  <a:cubicBezTo>
                    <a:pt x="49" y="207"/>
                    <a:pt x="51" y="206"/>
                    <a:pt x="54" y="205"/>
                  </a:cubicBezTo>
                  <a:cubicBezTo>
                    <a:pt x="64" y="201"/>
                    <a:pt x="74" y="199"/>
                    <a:pt x="84" y="199"/>
                  </a:cubicBezTo>
                  <a:cubicBezTo>
                    <a:pt x="113" y="199"/>
                    <a:pt x="141" y="214"/>
                    <a:pt x="169" y="217"/>
                  </a:cubicBezTo>
                  <a:cubicBezTo>
                    <a:pt x="206" y="221"/>
                    <a:pt x="247" y="225"/>
                    <a:pt x="288" y="225"/>
                  </a:cubicBezTo>
                  <a:cubicBezTo>
                    <a:pt x="317" y="225"/>
                    <a:pt x="350" y="217"/>
                    <a:pt x="382" y="205"/>
                  </a:cubicBezTo>
                  <a:cubicBezTo>
                    <a:pt x="410" y="193"/>
                    <a:pt x="439" y="185"/>
                    <a:pt x="470" y="185"/>
                  </a:cubicBezTo>
                  <a:cubicBezTo>
                    <a:pt x="482" y="185"/>
                    <a:pt x="493" y="186"/>
                    <a:pt x="506" y="188"/>
                  </a:cubicBezTo>
                  <a:cubicBezTo>
                    <a:pt x="510" y="193"/>
                    <a:pt x="518" y="197"/>
                    <a:pt x="526" y="205"/>
                  </a:cubicBezTo>
                  <a:cubicBezTo>
                    <a:pt x="534" y="213"/>
                    <a:pt x="543" y="230"/>
                    <a:pt x="555" y="230"/>
                  </a:cubicBezTo>
                  <a:cubicBezTo>
                    <a:pt x="579" y="230"/>
                    <a:pt x="608" y="230"/>
                    <a:pt x="637" y="238"/>
                  </a:cubicBezTo>
                  <a:cubicBezTo>
                    <a:pt x="649" y="242"/>
                    <a:pt x="666" y="234"/>
                    <a:pt x="678" y="250"/>
                  </a:cubicBezTo>
                  <a:cubicBezTo>
                    <a:pt x="684" y="257"/>
                    <a:pt x="691" y="261"/>
                    <a:pt x="698" y="261"/>
                  </a:cubicBezTo>
                  <a:cubicBezTo>
                    <a:pt x="703" y="261"/>
                    <a:pt x="709" y="258"/>
                    <a:pt x="715" y="250"/>
                  </a:cubicBezTo>
                  <a:cubicBezTo>
                    <a:pt x="717" y="245"/>
                    <a:pt x="718" y="243"/>
                    <a:pt x="720" y="243"/>
                  </a:cubicBezTo>
                  <a:cubicBezTo>
                    <a:pt x="723" y="243"/>
                    <a:pt x="727" y="246"/>
                    <a:pt x="731" y="246"/>
                  </a:cubicBezTo>
                  <a:lnTo>
                    <a:pt x="768" y="246"/>
                  </a:lnTo>
                  <a:cubicBezTo>
                    <a:pt x="771" y="245"/>
                    <a:pt x="775" y="245"/>
                    <a:pt x="778" y="245"/>
                  </a:cubicBezTo>
                  <a:cubicBezTo>
                    <a:pt x="804" y="245"/>
                    <a:pt x="834" y="260"/>
                    <a:pt x="863" y="307"/>
                  </a:cubicBezTo>
                  <a:cubicBezTo>
                    <a:pt x="867" y="307"/>
                    <a:pt x="871" y="303"/>
                    <a:pt x="875" y="299"/>
                  </a:cubicBezTo>
                  <a:lnTo>
                    <a:pt x="875" y="4"/>
                  </a:lnTo>
                  <a:cubicBezTo>
                    <a:pt x="873" y="2"/>
                    <a:pt x="870" y="1"/>
                    <a:pt x="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92" name="Google Shape;592;p59"/>
            <p:cNvSpPr/>
            <p:nvPr/>
          </p:nvSpPr>
          <p:spPr>
            <a:xfrm>
              <a:off x="4824350" y="5341500"/>
              <a:ext cx="11200" cy="6850"/>
            </a:xfrm>
            <a:custGeom>
              <a:avLst/>
              <a:gdLst/>
              <a:ahLst/>
              <a:cxnLst/>
              <a:rect l="l" t="t" r="r" b="b"/>
              <a:pathLst>
                <a:path w="448" h="274" extrusionOk="0">
                  <a:moveTo>
                    <a:pt x="421" y="0"/>
                  </a:moveTo>
                  <a:cubicBezTo>
                    <a:pt x="410" y="0"/>
                    <a:pt x="398" y="8"/>
                    <a:pt x="385" y="8"/>
                  </a:cubicBezTo>
                  <a:cubicBezTo>
                    <a:pt x="383" y="8"/>
                    <a:pt x="380" y="7"/>
                    <a:pt x="378" y="7"/>
                  </a:cubicBezTo>
                  <a:cubicBezTo>
                    <a:pt x="375" y="6"/>
                    <a:pt x="373" y="5"/>
                    <a:pt x="370" y="5"/>
                  </a:cubicBezTo>
                  <a:cubicBezTo>
                    <a:pt x="358" y="5"/>
                    <a:pt x="346" y="16"/>
                    <a:pt x="333" y="16"/>
                  </a:cubicBezTo>
                  <a:cubicBezTo>
                    <a:pt x="332" y="16"/>
                    <a:pt x="330" y="15"/>
                    <a:pt x="329" y="15"/>
                  </a:cubicBezTo>
                  <a:cubicBezTo>
                    <a:pt x="325" y="14"/>
                    <a:pt x="322" y="14"/>
                    <a:pt x="318" y="14"/>
                  </a:cubicBezTo>
                  <a:cubicBezTo>
                    <a:pt x="294" y="14"/>
                    <a:pt x="272" y="36"/>
                    <a:pt x="247" y="36"/>
                  </a:cubicBezTo>
                  <a:cubicBezTo>
                    <a:pt x="239" y="36"/>
                    <a:pt x="226" y="27"/>
                    <a:pt x="214" y="27"/>
                  </a:cubicBezTo>
                  <a:cubicBezTo>
                    <a:pt x="185" y="36"/>
                    <a:pt x="157" y="52"/>
                    <a:pt x="140" y="81"/>
                  </a:cubicBezTo>
                  <a:cubicBezTo>
                    <a:pt x="139" y="82"/>
                    <a:pt x="138" y="82"/>
                    <a:pt x="137" y="82"/>
                  </a:cubicBezTo>
                  <a:cubicBezTo>
                    <a:pt x="133" y="82"/>
                    <a:pt x="127" y="77"/>
                    <a:pt x="124" y="77"/>
                  </a:cubicBezTo>
                  <a:cubicBezTo>
                    <a:pt x="103" y="60"/>
                    <a:pt x="74" y="48"/>
                    <a:pt x="50" y="40"/>
                  </a:cubicBezTo>
                  <a:cubicBezTo>
                    <a:pt x="49" y="39"/>
                    <a:pt x="48" y="39"/>
                    <a:pt x="47" y="39"/>
                  </a:cubicBezTo>
                  <a:cubicBezTo>
                    <a:pt x="35" y="39"/>
                    <a:pt x="20" y="60"/>
                    <a:pt x="13" y="60"/>
                  </a:cubicBezTo>
                  <a:cubicBezTo>
                    <a:pt x="13" y="60"/>
                    <a:pt x="12" y="60"/>
                    <a:pt x="12" y="60"/>
                  </a:cubicBezTo>
                  <a:cubicBezTo>
                    <a:pt x="4" y="60"/>
                    <a:pt x="1" y="99"/>
                    <a:pt x="1" y="126"/>
                  </a:cubicBezTo>
                  <a:cubicBezTo>
                    <a:pt x="1" y="163"/>
                    <a:pt x="7" y="180"/>
                    <a:pt x="15" y="180"/>
                  </a:cubicBezTo>
                  <a:cubicBezTo>
                    <a:pt x="15" y="180"/>
                    <a:pt x="16" y="180"/>
                    <a:pt x="17" y="179"/>
                  </a:cubicBezTo>
                  <a:cubicBezTo>
                    <a:pt x="29" y="173"/>
                    <a:pt x="41" y="169"/>
                    <a:pt x="53" y="169"/>
                  </a:cubicBezTo>
                  <a:cubicBezTo>
                    <a:pt x="71" y="169"/>
                    <a:pt x="88" y="177"/>
                    <a:pt x="103" y="192"/>
                  </a:cubicBezTo>
                  <a:cubicBezTo>
                    <a:pt x="105" y="193"/>
                    <a:pt x="108" y="194"/>
                    <a:pt x="110" y="194"/>
                  </a:cubicBezTo>
                  <a:cubicBezTo>
                    <a:pt x="117" y="194"/>
                    <a:pt x="123" y="190"/>
                    <a:pt x="130" y="190"/>
                  </a:cubicBezTo>
                  <a:cubicBezTo>
                    <a:pt x="135" y="190"/>
                    <a:pt x="140" y="192"/>
                    <a:pt x="144" y="200"/>
                  </a:cubicBezTo>
                  <a:cubicBezTo>
                    <a:pt x="149" y="207"/>
                    <a:pt x="154" y="210"/>
                    <a:pt x="159" y="210"/>
                  </a:cubicBezTo>
                  <a:cubicBezTo>
                    <a:pt x="170" y="210"/>
                    <a:pt x="181" y="194"/>
                    <a:pt x="189" y="192"/>
                  </a:cubicBezTo>
                  <a:cubicBezTo>
                    <a:pt x="202" y="183"/>
                    <a:pt x="210" y="179"/>
                    <a:pt x="222" y="179"/>
                  </a:cubicBezTo>
                  <a:cubicBezTo>
                    <a:pt x="263" y="179"/>
                    <a:pt x="300" y="187"/>
                    <a:pt x="341" y="204"/>
                  </a:cubicBezTo>
                  <a:cubicBezTo>
                    <a:pt x="349" y="208"/>
                    <a:pt x="362" y="237"/>
                    <a:pt x="374" y="245"/>
                  </a:cubicBezTo>
                  <a:cubicBezTo>
                    <a:pt x="382" y="253"/>
                    <a:pt x="390" y="249"/>
                    <a:pt x="403" y="261"/>
                  </a:cubicBezTo>
                  <a:cubicBezTo>
                    <a:pt x="405" y="263"/>
                    <a:pt x="407" y="264"/>
                    <a:pt x="409" y="264"/>
                  </a:cubicBezTo>
                  <a:cubicBezTo>
                    <a:pt x="416" y="264"/>
                    <a:pt x="425" y="253"/>
                    <a:pt x="433" y="253"/>
                  </a:cubicBezTo>
                  <a:cubicBezTo>
                    <a:pt x="437" y="253"/>
                    <a:pt x="441" y="255"/>
                    <a:pt x="444" y="261"/>
                  </a:cubicBezTo>
                  <a:cubicBezTo>
                    <a:pt x="444" y="265"/>
                    <a:pt x="448" y="270"/>
                    <a:pt x="448" y="274"/>
                  </a:cubicBezTo>
                  <a:lnTo>
                    <a:pt x="448" y="7"/>
                  </a:lnTo>
                  <a:cubicBezTo>
                    <a:pt x="447" y="8"/>
                    <a:pt x="446" y="8"/>
                    <a:pt x="445" y="8"/>
                  </a:cubicBezTo>
                  <a:cubicBezTo>
                    <a:pt x="441" y="8"/>
                    <a:pt x="435" y="3"/>
                    <a:pt x="431" y="3"/>
                  </a:cubicBezTo>
                  <a:cubicBezTo>
                    <a:pt x="428" y="1"/>
                    <a:pt x="425" y="0"/>
                    <a:pt x="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93" name="Google Shape;593;p59"/>
            <p:cNvSpPr/>
            <p:nvPr/>
          </p:nvSpPr>
          <p:spPr>
            <a:xfrm>
              <a:off x="4821800" y="5368025"/>
              <a:ext cx="13750" cy="6275"/>
            </a:xfrm>
            <a:custGeom>
              <a:avLst/>
              <a:gdLst/>
              <a:ahLst/>
              <a:cxnLst/>
              <a:rect l="l" t="t" r="r" b="b"/>
              <a:pathLst>
                <a:path w="550" h="251" extrusionOk="0">
                  <a:moveTo>
                    <a:pt x="550" y="0"/>
                  </a:moveTo>
                  <a:cubicBezTo>
                    <a:pt x="547" y="2"/>
                    <a:pt x="544" y="3"/>
                    <a:pt x="541" y="3"/>
                  </a:cubicBezTo>
                  <a:cubicBezTo>
                    <a:pt x="536" y="3"/>
                    <a:pt x="531" y="1"/>
                    <a:pt x="526" y="1"/>
                  </a:cubicBezTo>
                  <a:cubicBezTo>
                    <a:pt x="520" y="1"/>
                    <a:pt x="515" y="3"/>
                    <a:pt x="509" y="9"/>
                  </a:cubicBezTo>
                  <a:cubicBezTo>
                    <a:pt x="505" y="13"/>
                    <a:pt x="502" y="15"/>
                    <a:pt x="498" y="15"/>
                  </a:cubicBezTo>
                  <a:cubicBezTo>
                    <a:pt x="489" y="15"/>
                    <a:pt x="481" y="5"/>
                    <a:pt x="472" y="5"/>
                  </a:cubicBezTo>
                  <a:cubicBezTo>
                    <a:pt x="467" y="3"/>
                    <a:pt x="462" y="2"/>
                    <a:pt x="457" y="2"/>
                  </a:cubicBezTo>
                  <a:cubicBezTo>
                    <a:pt x="450" y="2"/>
                    <a:pt x="444" y="4"/>
                    <a:pt x="439" y="9"/>
                  </a:cubicBezTo>
                  <a:cubicBezTo>
                    <a:pt x="413" y="25"/>
                    <a:pt x="390" y="41"/>
                    <a:pt x="365" y="41"/>
                  </a:cubicBezTo>
                  <a:cubicBezTo>
                    <a:pt x="358" y="41"/>
                    <a:pt x="352" y="40"/>
                    <a:pt x="345" y="37"/>
                  </a:cubicBezTo>
                  <a:cubicBezTo>
                    <a:pt x="341" y="37"/>
                    <a:pt x="336" y="41"/>
                    <a:pt x="336" y="46"/>
                  </a:cubicBezTo>
                  <a:cubicBezTo>
                    <a:pt x="330" y="52"/>
                    <a:pt x="324" y="54"/>
                    <a:pt x="318" y="54"/>
                  </a:cubicBezTo>
                  <a:cubicBezTo>
                    <a:pt x="308" y="54"/>
                    <a:pt x="299" y="48"/>
                    <a:pt x="291" y="46"/>
                  </a:cubicBezTo>
                  <a:cubicBezTo>
                    <a:pt x="280" y="42"/>
                    <a:pt x="269" y="41"/>
                    <a:pt x="259" y="41"/>
                  </a:cubicBezTo>
                  <a:cubicBezTo>
                    <a:pt x="241" y="41"/>
                    <a:pt x="225" y="45"/>
                    <a:pt x="209" y="50"/>
                  </a:cubicBezTo>
                  <a:cubicBezTo>
                    <a:pt x="198" y="50"/>
                    <a:pt x="186" y="60"/>
                    <a:pt x="171" y="60"/>
                  </a:cubicBezTo>
                  <a:cubicBezTo>
                    <a:pt x="165" y="60"/>
                    <a:pt x="159" y="58"/>
                    <a:pt x="152" y="54"/>
                  </a:cubicBezTo>
                  <a:cubicBezTo>
                    <a:pt x="137" y="46"/>
                    <a:pt x="122" y="45"/>
                    <a:pt x="108" y="45"/>
                  </a:cubicBezTo>
                  <a:cubicBezTo>
                    <a:pt x="98" y="45"/>
                    <a:pt x="88" y="46"/>
                    <a:pt x="78" y="46"/>
                  </a:cubicBezTo>
                  <a:cubicBezTo>
                    <a:pt x="76" y="46"/>
                    <a:pt x="74" y="45"/>
                    <a:pt x="72" y="45"/>
                  </a:cubicBezTo>
                  <a:cubicBezTo>
                    <a:pt x="70" y="45"/>
                    <a:pt x="68" y="46"/>
                    <a:pt x="66" y="50"/>
                  </a:cubicBezTo>
                  <a:cubicBezTo>
                    <a:pt x="60" y="62"/>
                    <a:pt x="53" y="68"/>
                    <a:pt x="46" y="68"/>
                  </a:cubicBezTo>
                  <a:cubicBezTo>
                    <a:pt x="39" y="68"/>
                    <a:pt x="31" y="60"/>
                    <a:pt x="25" y="46"/>
                  </a:cubicBezTo>
                  <a:cubicBezTo>
                    <a:pt x="25" y="41"/>
                    <a:pt x="21" y="41"/>
                    <a:pt x="21" y="41"/>
                  </a:cubicBezTo>
                  <a:cubicBezTo>
                    <a:pt x="8" y="46"/>
                    <a:pt x="0" y="58"/>
                    <a:pt x="0" y="95"/>
                  </a:cubicBezTo>
                  <a:cubicBezTo>
                    <a:pt x="0" y="130"/>
                    <a:pt x="6" y="163"/>
                    <a:pt x="13" y="163"/>
                  </a:cubicBezTo>
                  <a:cubicBezTo>
                    <a:pt x="14" y="163"/>
                    <a:pt x="15" y="162"/>
                    <a:pt x="16" y="160"/>
                  </a:cubicBezTo>
                  <a:cubicBezTo>
                    <a:pt x="25" y="151"/>
                    <a:pt x="32" y="145"/>
                    <a:pt x="39" y="145"/>
                  </a:cubicBezTo>
                  <a:cubicBezTo>
                    <a:pt x="50" y="145"/>
                    <a:pt x="60" y="158"/>
                    <a:pt x="70" y="185"/>
                  </a:cubicBezTo>
                  <a:cubicBezTo>
                    <a:pt x="87" y="190"/>
                    <a:pt x="104" y="207"/>
                    <a:pt x="123" y="207"/>
                  </a:cubicBezTo>
                  <a:cubicBezTo>
                    <a:pt x="135" y="207"/>
                    <a:pt x="147" y="200"/>
                    <a:pt x="160" y="177"/>
                  </a:cubicBezTo>
                  <a:cubicBezTo>
                    <a:pt x="163" y="172"/>
                    <a:pt x="165" y="168"/>
                    <a:pt x="168" y="168"/>
                  </a:cubicBezTo>
                  <a:cubicBezTo>
                    <a:pt x="169" y="168"/>
                    <a:pt x="171" y="170"/>
                    <a:pt x="172" y="173"/>
                  </a:cubicBezTo>
                  <a:cubicBezTo>
                    <a:pt x="185" y="210"/>
                    <a:pt x="197" y="201"/>
                    <a:pt x="218" y="206"/>
                  </a:cubicBezTo>
                  <a:cubicBezTo>
                    <a:pt x="230" y="206"/>
                    <a:pt x="243" y="218"/>
                    <a:pt x="255" y="218"/>
                  </a:cubicBezTo>
                  <a:cubicBezTo>
                    <a:pt x="259" y="218"/>
                    <a:pt x="263" y="217"/>
                    <a:pt x="267" y="214"/>
                  </a:cubicBezTo>
                  <a:cubicBezTo>
                    <a:pt x="271" y="211"/>
                    <a:pt x="275" y="209"/>
                    <a:pt x="280" y="209"/>
                  </a:cubicBezTo>
                  <a:cubicBezTo>
                    <a:pt x="293" y="209"/>
                    <a:pt x="308" y="222"/>
                    <a:pt x="320" y="247"/>
                  </a:cubicBezTo>
                  <a:cubicBezTo>
                    <a:pt x="320" y="247"/>
                    <a:pt x="322" y="250"/>
                    <a:pt x="323" y="250"/>
                  </a:cubicBezTo>
                  <a:cubicBezTo>
                    <a:pt x="324" y="250"/>
                    <a:pt x="324" y="249"/>
                    <a:pt x="324" y="247"/>
                  </a:cubicBezTo>
                  <a:cubicBezTo>
                    <a:pt x="331" y="230"/>
                    <a:pt x="338" y="226"/>
                    <a:pt x="345" y="226"/>
                  </a:cubicBezTo>
                  <a:cubicBezTo>
                    <a:pt x="355" y="226"/>
                    <a:pt x="366" y="235"/>
                    <a:pt x="376" y="235"/>
                  </a:cubicBezTo>
                  <a:cubicBezTo>
                    <a:pt x="381" y="235"/>
                    <a:pt x="385" y="232"/>
                    <a:pt x="390" y="226"/>
                  </a:cubicBezTo>
                  <a:cubicBezTo>
                    <a:pt x="391" y="224"/>
                    <a:pt x="392" y="223"/>
                    <a:pt x="393" y="223"/>
                  </a:cubicBezTo>
                  <a:cubicBezTo>
                    <a:pt x="396" y="223"/>
                    <a:pt x="399" y="230"/>
                    <a:pt x="402" y="230"/>
                  </a:cubicBezTo>
                  <a:cubicBezTo>
                    <a:pt x="427" y="234"/>
                    <a:pt x="447" y="234"/>
                    <a:pt x="472" y="238"/>
                  </a:cubicBezTo>
                  <a:cubicBezTo>
                    <a:pt x="476" y="239"/>
                    <a:pt x="479" y="239"/>
                    <a:pt x="483" y="239"/>
                  </a:cubicBezTo>
                  <a:cubicBezTo>
                    <a:pt x="498" y="239"/>
                    <a:pt x="514" y="236"/>
                    <a:pt x="530" y="236"/>
                  </a:cubicBezTo>
                  <a:cubicBezTo>
                    <a:pt x="537" y="236"/>
                    <a:pt x="543" y="236"/>
                    <a:pt x="550" y="238"/>
                  </a:cubicBezTo>
                  <a:lnTo>
                    <a:pt x="5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94" name="Google Shape;594;p59"/>
            <p:cNvSpPr/>
            <p:nvPr/>
          </p:nvSpPr>
          <p:spPr>
            <a:xfrm>
              <a:off x="4835625" y="5368100"/>
              <a:ext cx="750" cy="6100"/>
            </a:xfrm>
            <a:custGeom>
              <a:avLst/>
              <a:gdLst/>
              <a:ahLst/>
              <a:cxnLst/>
              <a:rect l="l" t="t" r="r" b="b"/>
              <a:pathLst>
                <a:path w="30" h="244" extrusionOk="0">
                  <a:moveTo>
                    <a:pt x="5" y="0"/>
                  </a:moveTo>
                  <a:cubicBezTo>
                    <a:pt x="4" y="0"/>
                    <a:pt x="2" y="1"/>
                    <a:pt x="1" y="2"/>
                  </a:cubicBezTo>
                  <a:lnTo>
                    <a:pt x="1" y="240"/>
                  </a:lnTo>
                  <a:cubicBezTo>
                    <a:pt x="1" y="244"/>
                    <a:pt x="5" y="244"/>
                    <a:pt x="5" y="244"/>
                  </a:cubicBezTo>
                  <a:cubicBezTo>
                    <a:pt x="21" y="240"/>
                    <a:pt x="30" y="203"/>
                    <a:pt x="30" y="137"/>
                  </a:cubicBezTo>
                  <a:cubicBezTo>
                    <a:pt x="30" y="40"/>
                    <a:pt x="19" y="0"/>
                    <a:pt x="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95" name="Google Shape;595;p59"/>
            <p:cNvSpPr/>
            <p:nvPr/>
          </p:nvSpPr>
          <p:spPr>
            <a:xfrm>
              <a:off x="4835625" y="5380850"/>
              <a:ext cx="750" cy="6900"/>
            </a:xfrm>
            <a:custGeom>
              <a:avLst/>
              <a:gdLst/>
              <a:ahLst/>
              <a:cxnLst/>
              <a:rect l="l" t="t" r="r" b="b"/>
              <a:pathLst>
                <a:path w="30" h="276" extrusionOk="0">
                  <a:moveTo>
                    <a:pt x="2" y="0"/>
                  </a:moveTo>
                  <a:cubicBezTo>
                    <a:pt x="2" y="0"/>
                    <a:pt x="1" y="0"/>
                    <a:pt x="1" y="0"/>
                  </a:cubicBezTo>
                  <a:lnTo>
                    <a:pt x="1" y="275"/>
                  </a:lnTo>
                  <a:lnTo>
                    <a:pt x="5" y="275"/>
                  </a:lnTo>
                  <a:cubicBezTo>
                    <a:pt x="6" y="275"/>
                    <a:pt x="6" y="276"/>
                    <a:pt x="7" y="276"/>
                  </a:cubicBezTo>
                  <a:cubicBezTo>
                    <a:pt x="18" y="276"/>
                    <a:pt x="30" y="231"/>
                    <a:pt x="30" y="156"/>
                  </a:cubicBezTo>
                  <a:cubicBezTo>
                    <a:pt x="30" y="72"/>
                    <a:pt x="18" y="0"/>
                    <a:pt x="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96" name="Google Shape;596;p59"/>
            <p:cNvSpPr/>
            <p:nvPr/>
          </p:nvSpPr>
          <p:spPr>
            <a:xfrm>
              <a:off x="4835625" y="5341875"/>
              <a:ext cx="850" cy="6750"/>
            </a:xfrm>
            <a:custGeom>
              <a:avLst/>
              <a:gdLst/>
              <a:ahLst/>
              <a:cxnLst/>
              <a:rect l="l" t="t" r="r" b="b"/>
              <a:pathLst>
                <a:path w="34" h="270" extrusionOk="0">
                  <a:moveTo>
                    <a:pt x="1" y="0"/>
                  </a:moveTo>
                  <a:lnTo>
                    <a:pt x="1" y="263"/>
                  </a:lnTo>
                  <a:cubicBezTo>
                    <a:pt x="3" y="267"/>
                    <a:pt x="6" y="270"/>
                    <a:pt x="8" y="270"/>
                  </a:cubicBezTo>
                  <a:cubicBezTo>
                    <a:pt x="14" y="270"/>
                    <a:pt x="20" y="255"/>
                    <a:pt x="26" y="226"/>
                  </a:cubicBezTo>
                  <a:cubicBezTo>
                    <a:pt x="34" y="177"/>
                    <a:pt x="34" y="123"/>
                    <a:pt x="26" y="74"/>
                  </a:cubicBezTo>
                  <a:cubicBezTo>
                    <a:pt x="17" y="33"/>
                    <a:pt x="9"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97" name="Google Shape;597;p59"/>
            <p:cNvSpPr/>
            <p:nvPr/>
          </p:nvSpPr>
          <p:spPr>
            <a:xfrm>
              <a:off x="4835625" y="5328950"/>
              <a:ext cx="850" cy="6175"/>
            </a:xfrm>
            <a:custGeom>
              <a:avLst/>
              <a:gdLst/>
              <a:ahLst/>
              <a:cxnLst/>
              <a:rect l="l" t="t" r="r" b="b"/>
              <a:pathLst>
                <a:path w="34" h="247" extrusionOk="0">
                  <a:moveTo>
                    <a:pt x="1" y="0"/>
                  </a:moveTo>
                  <a:lnTo>
                    <a:pt x="1" y="246"/>
                  </a:lnTo>
                  <a:cubicBezTo>
                    <a:pt x="13" y="242"/>
                    <a:pt x="21" y="213"/>
                    <a:pt x="30" y="177"/>
                  </a:cubicBezTo>
                  <a:cubicBezTo>
                    <a:pt x="34" y="140"/>
                    <a:pt x="34" y="99"/>
                    <a:pt x="30" y="62"/>
                  </a:cubicBezTo>
                  <a:cubicBezTo>
                    <a:pt x="21" y="4"/>
                    <a:pt x="13"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98" name="Google Shape;598;p59"/>
            <p:cNvSpPr/>
            <p:nvPr/>
          </p:nvSpPr>
          <p:spPr>
            <a:xfrm>
              <a:off x="4835625" y="5354900"/>
              <a:ext cx="850" cy="5975"/>
            </a:xfrm>
            <a:custGeom>
              <a:avLst/>
              <a:gdLst/>
              <a:ahLst/>
              <a:cxnLst/>
              <a:rect l="l" t="t" r="r" b="b"/>
              <a:pathLst>
                <a:path w="34" h="239" extrusionOk="0">
                  <a:moveTo>
                    <a:pt x="13" y="0"/>
                  </a:moveTo>
                  <a:lnTo>
                    <a:pt x="1" y="4"/>
                  </a:lnTo>
                  <a:lnTo>
                    <a:pt x="1" y="238"/>
                  </a:lnTo>
                  <a:cubicBezTo>
                    <a:pt x="2" y="238"/>
                    <a:pt x="2" y="238"/>
                    <a:pt x="3" y="238"/>
                  </a:cubicBezTo>
                  <a:cubicBezTo>
                    <a:pt x="22" y="238"/>
                    <a:pt x="34" y="181"/>
                    <a:pt x="30" y="82"/>
                  </a:cubicBezTo>
                  <a:cubicBezTo>
                    <a:pt x="30" y="54"/>
                    <a:pt x="21" y="29"/>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99" name="Google Shape;599;p59"/>
            <p:cNvSpPr/>
            <p:nvPr/>
          </p:nvSpPr>
          <p:spPr>
            <a:xfrm>
              <a:off x="4835625" y="5433050"/>
              <a:ext cx="850" cy="7000"/>
            </a:xfrm>
            <a:custGeom>
              <a:avLst/>
              <a:gdLst/>
              <a:ahLst/>
              <a:cxnLst/>
              <a:rect l="l" t="t" r="r" b="b"/>
              <a:pathLst>
                <a:path w="34" h="280" extrusionOk="0">
                  <a:moveTo>
                    <a:pt x="1" y="1"/>
                  </a:moveTo>
                  <a:lnTo>
                    <a:pt x="1" y="280"/>
                  </a:lnTo>
                  <a:cubicBezTo>
                    <a:pt x="17" y="280"/>
                    <a:pt x="30" y="264"/>
                    <a:pt x="30" y="210"/>
                  </a:cubicBezTo>
                  <a:cubicBezTo>
                    <a:pt x="34" y="149"/>
                    <a:pt x="30" y="87"/>
                    <a:pt x="13" y="30"/>
                  </a:cubicBezTo>
                  <a:cubicBezTo>
                    <a:pt x="13" y="17"/>
                    <a:pt x="5" y="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00" name="Google Shape;600;p59"/>
            <p:cNvSpPr/>
            <p:nvPr/>
          </p:nvSpPr>
          <p:spPr>
            <a:xfrm>
              <a:off x="4835525" y="5446100"/>
              <a:ext cx="950" cy="7200"/>
            </a:xfrm>
            <a:custGeom>
              <a:avLst/>
              <a:gdLst/>
              <a:ahLst/>
              <a:cxnLst/>
              <a:rect l="l" t="t" r="r" b="b"/>
              <a:pathLst>
                <a:path w="38" h="288" extrusionOk="0">
                  <a:moveTo>
                    <a:pt x="1" y="0"/>
                  </a:moveTo>
                  <a:lnTo>
                    <a:pt x="1" y="287"/>
                  </a:lnTo>
                  <a:cubicBezTo>
                    <a:pt x="17" y="279"/>
                    <a:pt x="34" y="263"/>
                    <a:pt x="34" y="222"/>
                  </a:cubicBezTo>
                  <a:cubicBezTo>
                    <a:pt x="38" y="107"/>
                    <a:pt x="34" y="2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01" name="Google Shape;601;p59"/>
            <p:cNvSpPr/>
            <p:nvPr/>
          </p:nvSpPr>
          <p:spPr>
            <a:xfrm>
              <a:off x="4835625" y="5458800"/>
              <a:ext cx="950" cy="7425"/>
            </a:xfrm>
            <a:custGeom>
              <a:avLst/>
              <a:gdLst/>
              <a:ahLst/>
              <a:cxnLst/>
              <a:rect l="l" t="t" r="r" b="b"/>
              <a:pathLst>
                <a:path w="38" h="297" extrusionOk="0">
                  <a:moveTo>
                    <a:pt x="1" y="1"/>
                  </a:moveTo>
                  <a:lnTo>
                    <a:pt x="1" y="296"/>
                  </a:lnTo>
                  <a:cubicBezTo>
                    <a:pt x="30" y="251"/>
                    <a:pt x="38" y="194"/>
                    <a:pt x="30" y="140"/>
                  </a:cubicBezTo>
                  <a:cubicBezTo>
                    <a:pt x="21" y="54"/>
                    <a:pt x="13" y="1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02" name="Google Shape;602;p59"/>
            <p:cNvSpPr/>
            <p:nvPr/>
          </p:nvSpPr>
          <p:spPr>
            <a:xfrm>
              <a:off x="4835625" y="5407200"/>
              <a:ext cx="750" cy="6400"/>
            </a:xfrm>
            <a:custGeom>
              <a:avLst/>
              <a:gdLst/>
              <a:ahLst/>
              <a:cxnLst/>
              <a:rect l="l" t="t" r="r" b="b"/>
              <a:pathLst>
                <a:path w="30" h="256" extrusionOk="0">
                  <a:moveTo>
                    <a:pt x="1" y="1"/>
                  </a:moveTo>
                  <a:lnTo>
                    <a:pt x="1" y="255"/>
                  </a:lnTo>
                  <a:cubicBezTo>
                    <a:pt x="5" y="251"/>
                    <a:pt x="13" y="247"/>
                    <a:pt x="21" y="227"/>
                  </a:cubicBezTo>
                  <a:cubicBezTo>
                    <a:pt x="30" y="181"/>
                    <a:pt x="30" y="132"/>
                    <a:pt x="30" y="87"/>
                  </a:cubicBezTo>
                  <a:cubicBezTo>
                    <a:pt x="26" y="34"/>
                    <a:pt x="17" y="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03" name="Google Shape;603;p59"/>
            <p:cNvSpPr/>
            <p:nvPr/>
          </p:nvSpPr>
          <p:spPr>
            <a:xfrm>
              <a:off x="4835525" y="5393975"/>
              <a:ext cx="950" cy="6825"/>
            </a:xfrm>
            <a:custGeom>
              <a:avLst/>
              <a:gdLst/>
              <a:ahLst/>
              <a:cxnLst/>
              <a:rect l="l" t="t" r="r" b="b"/>
              <a:pathLst>
                <a:path w="38" h="273" extrusionOk="0">
                  <a:moveTo>
                    <a:pt x="1" y="1"/>
                  </a:moveTo>
                  <a:lnTo>
                    <a:pt x="1" y="271"/>
                  </a:lnTo>
                  <a:lnTo>
                    <a:pt x="5" y="271"/>
                  </a:lnTo>
                  <a:cubicBezTo>
                    <a:pt x="6" y="272"/>
                    <a:pt x="8" y="272"/>
                    <a:pt x="9" y="272"/>
                  </a:cubicBezTo>
                  <a:cubicBezTo>
                    <a:pt x="27" y="272"/>
                    <a:pt x="38" y="223"/>
                    <a:pt x="34" y="128"/>
                  </a:cubicBezTo>
                  <a:cubicBezTo>
                    <a:pt x="25" y="42"/>
                    <a:pt x="21" y="1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04" name="Google Shape;604;p59"/>
            <p:cNvSpPr/>
            <p:nvPr/>
          </p:nvSpPr>
          <p:spPr>
            <a:xfrm>
              <a:off x="4835625" y="5420950"/>
              <a:ext cx="750" cy="6075"/>
            </a:xfrm>
            <a:custGeom>
              <a:avLst/>
              <a:gdLst/>
              <a:ahLst/>
              <a:cxnLst/>
              <a:rect l="l" t="t" r="r" b="b"/>
              <a:pathLst>
                <a:path w="30" h="243" extrusionOk="0">
                  <a:moveTo>
                    <a:pt x="1" y="1"/>
                  </a:moveTo>
                  <a:lnTo>
                    <a:pt x="1" y="243"/>
                  </a:lnTo>
                  <a:cubicBezTo>
                    <a:pt x="30" y="231"/>
                    <a:pt x="30" y="157"/>
                    <a:pt x="30" y="124"/>
                  </a:cubicBezTo>
                  <a:cubicBezTo>
                    <a:pt x="30" y="62"/>
                    <a:pt x="26" y="13"/>
                    <a:pt x="13" y="9"/>
                  </a:cubicBezTo>
                  <a:cubicBezTo>
                    <a:pt x="9" y="5"/>
                    <a:pt x="5"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05" name="Google Shape;605;p59"/>
            <p:cNvSpPr/>
            <p:nvPr/>
          </p:nvSpPr>
          <p:spPr>
            <a:xfrm>
              <a:off x="3017475" y="4529075"/>
              <a:ext cx="850" cy="6100"/>
            </a:xfrm>
            <a:custGeom>
              <a:avLst/>
              <a:gdLst/>
              <a:ahLst/>
              <a:cxnLst/>
              <a:rect l="l" t="t" r="r" b="b"/>
              <a:pathLst>
                <a:path w="34" h="244" extrusionOk="0">
                  <a:moveTo>
                    <a:pt x="28" y="1"/>
                  </a:moveTo>
                  <a:cubicBezTo>
                    <a:pt x="12" y="1"/>
                    <a:pt x="4" y="37"/>
                    <a:pt x="1" y="137"/>
                  </a:cubicBezTo>
                  <a:cubicBezTo>
                    <a:pt x="1" y="203"/>
                    <a:pt x="9" y="236"/>
                    <a:pt x="25" y="244"/>
                  </a:cubicBezTo>
                  <a:cubicBezTo>
                    <a:pt x="25" y="244"/>
                    <a:pt x="29" y="244"/>
                    <a:pt x="34" y="240"/>
                  </a:cubicBezTo>
                  <a:lnTo>
                    <a:pt x="34" y="2"/>
                  </a:lnTo>
                  <a:cubicBezTo>
                    <a:pt x="32" y="1"/>
                    <a:pt x="30"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06" name="Google Shape;606;p59"/>
            <p:cNvSpPr/>
            <p:nvPr/>
          </p:nvSpPr>
          <p:spPr>
            <a:xfrm>
              <a:off x="3017475" y="4541825"/>
              <a:ext cx="850" cy="6825"/>
            </a:xfrm>
            <a:custGeom>
              <a:avLst/>
              <a:gdLst/>
              <a:ahLst/>
              <a:cxnLst/>
              <a:rect l="l" t="t" r="r" b="b"/>
              <a:pathLst>
                <a:path w="34" h="273" extrusionOk="0">
                  <a:moveTo>
                    <a:pt x="31" y="0"/>
                  </a:moveTo>
                  <a:cubicBezTo>
                    <a:pt x="12" y="0"/>
                    <a:pt x="1" y="71"/>
                    <a:pt x="1" y="153"/>
                  </a:cubicBezTo>
                  <a:cubicBezTo>
                    <a:pt x="1" y="225"/>
                    <a:pt x="11" y="272"/>
                    <a:pt x="26" y="272"/>
                  </a:cubicBezTo>
                  <a:cubicBezTo>
                    <a:pt x="27" y="272"/>
                    <a:pt x="28" y="272"/>
                    <a:pt x="29" y="271"/>
                  </a:cubicBezTo>
                  <a:lnTo>
                    <a:pt x="34" y="271"/>
                  </a:lnTo>
                  <a:lnTo>
                    <a:pt x="34" y="1"/>
                  </a:lnTo>
                  <a:cubicBezTo>
                    <a:pt x="33" y="0"/>
                    <a:pt x="32"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07" name="Google Shape;607;p59"/>
            <p:cNvSpPr/>
            <p:nvPr/>
          </p:nvSpPr>
          <p:spPr>
            <a:xfrm>
              <a:off x="3017375" y="4502750"/>
              <a:ext cx="850" cy="6850"/>
            </a:xfrm>
            <a:custGeom>
              <a:avLst/>
              <a:gdLst/>
              <a:ahLst/>
              <a:cxnLst/>
              <a:rect l="l" t="t" r="r" b="b"/>
              <a:pathLst>
                <a:path w="34" h="274" extrusionOk="0">
                  <a:moveTo>
                    <a:pt x="33" y="0"/>
                  </a:moveTo>
                  <a:cubicBezTo>
                    <a:pt x="29" y="0"/>
                    <a:pt x="17" y="37"/>
                    <a:pt x="13" y="78"/>
                  </a:cubicBezTo>
                  <a:cubicBezTo>
                    <a:pt x="1" y="128"/>
                    <a:pt x="1" y="181"/>
                    <a:pt x="13" y="230"/>
                  </a:cubicBezTo>
                  <a:cubicBezTo>
                    <a:pt x="16" y="257"/>
                    <a:pt x="21" y="273"/>
                    <a:pt x="27" y="273"/>
                  </a:cubicBezTo>
                  <a:cubicBezTo>
                    <a:pt x="29" y="273"/>
                    <a:pt x="31" y="271"/>
                    <a:pt x="33" y="267"/>
                  </a:cubicBezTo>
                  <a:lnTo>
                    <a:pt x="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08" name="Google Shape;608;p59"/>
            <p:cNvSpPr/>
            <p:nvPr/>
          </p:nvSpPr>
          <p:spPr>
            <a:xfrm>
              <a:off x="3017475" y="4489925"/>
              <a:ext cx="850" cy="6175"/>
            </a:xfrm>
            <a:custGeom>
              <a:avLst/>
              <a:gdLst/>
              <a:ahLst/>
              <a:cxnLst/>
              <a:rect l="l" t="t" r="r" b="b"/>
              <a:pathLst>
                <a:path w="34" h="247" extrusionOk="0">
                  <a:moveTo>
                    <a:pt x="34" y="0"/>
                  </a:moveTo>
                  <a:cubicBezTo>
                    <a:pt x="17" y="0"/>
                    <a:pt x="9" y="0"/>
                    <a:pt x="5" y="62"/>
                  </a:cubicBezTo>
                  <a:cubicBezTo>
                    <a:pt x="1" y="99"/>
                    <a:pt x="1" y="140"/>
                    <a:pt x="5" y="177"/>
                  </a:cubicBezTo>
                  <a:cubicBezTo>
                    <a:pt x="13" y="214"/>
                    <a:pt x="21" y="243"/>
                    <a:pt x="34" y="247"/>
                  </a:cubicBezTo>
                  <a:lnTo>
                    <a:pt x="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09" name="Google Shape;609;p59"/>
            <p:cNvSpPr/>
            <p:nvPr/>
          </p:nvSpPr>
          <p:spPr>
            <a:xfrm>
              <a:off x="3017400" y="4515875"/>
              <a:ext cx="825" cy="6000"/>
            </a:xfrm>
            <a:custGeom>
              <a:avLst/>
              <a:gdLst/>
              <a:ahLst/>
              <a:cxnLst/>
              <a:rect l="l" t="t" r="r" b="b"/>
              <a:pathLst>
                <a:path w="33" h="240" extrusionOk="0">
                  <a:moveTo>
                    <a:pt x="20" y="1"/>
                  </a:moveTo>
                  <a:cubicBezTo>
                    <a:pt x="12" y="29"/>
                    <a:pt x="8" y="54"/>
                    <a:pt x="8" y="83"/>
                  </a:cubicBezTo>
                  <a:cubicBezTo>
                    <a:pt x="0" y="179"/>
                    <a:pt x="11" y="239"/>
                    <a:pt x="29" y="239"/>
                  </a:cubicBezTo>
                  <a:cubicBezTo>
                    <a:pt x="30" y="239"/>
                    <a:pt x="31" y="239"/>
                    <a:pt x="32" y="239"/>
                  </a:cubicBezTo>
                  <a:lnTo>
                    <a:pt x="32" y="5"/>
                  </a:lnTo>
                  <a:lnTo>
                    <a:pt x="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10" name="Google Shape;610;p59"/>
            <p:cNvSpPr/>
            <p:nvPr/>
          </p:nvSpPr>
          <p:spPr>
            <a:xfrm>
              <a:off x="3017375" y="4594050"/>
              <a:ext cx="950" cy="7000"/>
            </a:xfrm>
            <a:custGeom>
              <a:avLst/>
              <a:gdLst/>
              <a:ahLst/>
              <a:cxnLst/>
              <a:rect l="l" t="t" r="r" b="b"/>
              <a:pathLst>
                <a:path w="38" h="280" extrusionOk="0">
                  <a:moveTo>
                    <a:pt x="38" y="0"/>
                  </a:moveTo>
                  <a:cubicBezTo>
                    <a:pt x="29" y="4"/>
                    <a:pt x="25" y="17"/>
                    <a:pt x="21" y="25"/>
                  </a:cubicBezTo>
                  <a:cubicBezTo>
                    <a:pt x="9" y="86"/>
                    <a:pt x="1" y="144"/>
                    <a:pt x="5" y="205"/>
                  </a:cubicBezTo>
                  <a:cubicBezTo>
                    <a:pt x="5" y="259"/>
                    <a:pt x="21" y="275"/>
                    <a:pt x="38" y="279"/>
                  </a:cubicBezTo>
                  <a:lnTo>
                    <a:pt x="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11" name="Google Shape;611;p59"/>
            <p:cNvSpPr/>
            <p:nvPr/>
          </p:nvSpPr>
          <p:spPr>
            <a:xfrm>
              <a:off x="3017475" y="4606975"/>
              <a:ext cx="850" cy="7200"/>
            </a:xfrm>
            <a:custGeom>
              <a:avLst/>
              <a:gdLst/>
              <a:ahLst/>
              <a:cxnLst/>
              <a:rect l="l" t="t" r="r" b="b"/>
              <a:pathLst>
                <a:path w="34" h="288" extrusionOk="0">
                  <a:moveTo>
                    <a:pt x="34" y="0"/>
                  </a:moveTo>
                  <a:cubicBezTo>
                    <a:pt x="5" y="29"/>
                    <a:pt x="1" y="107"/>
                    <a:pt x="1" y="222"/>
                  </a:cubicBezTo>
                  <a:cubicBezTo>
                    <a:pt x="1" y="267"/>
                    <a:pt x="17" y="283"/>
                    <a:pt x="34" y="287"/>
                  </a:cubicBezTo>
                  <a:lnTo>
                    <a:pt x="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12" name="Google Shape;612;p59"/>
            <p:cNvSpPr/>
            <p:nvPr/>
          </p:nvSpPr>
          <p:spPr>
            <a:xfrm>
              <a:off x="3017275" y="4619800"/>
              <a:ext cx="1050" cy="7400"/>
            </a:xfrm>
            <a:custGeom>
              <a:avLst/>
              <a:gdLst/>
              <a:ahLst/>
              <a:cxnLst/>
              <a:rect l="l" t="t" r="r" b="b"/>
              <a:pathLst>
                <a:path w="42" h="296" extrusionOk="0">
                  <a:moveTo>
                    <a:pt x="42" y="0"/>
                  </a:moveTo>
                  <a:cubicBezTo>
                    <a:pt x="25" y="12"/>
                    <a:pt x="17" y="54"/>
                    <a:pt x="13" y="140"/>
                  </a:cubicBezTo>
                  <a:cubicBezTo>
                    <a:pt x="1" y="193"/>
                    <a:pt x="9" y="250"/>
                    <a:pt x="42" y="296"/>
                  </a:cubicBezTo>
                  <a:lnTo>
                    <a:pt x="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13" name="Google Shape;613;p59"/>
            <p:cNvSpPr/>
            <p:nvPr/>
          </p:nvSpPr>
          <p:spPr>
            <a:xfrm>
              <a:off x="3017475" y="4568200"/>
              <a:ext cx="850" cy="6275"/>
            </a:xfrm>
            <a:custGeom>
              <a:avLst/>
              <a:gdLst/>
              <a:ahLst/>
              <a:cxnLst/>
              <a:rect l="l" t="t" r="r" b="b"/>
              <a:pathLst>
                <a:path w="34" h="251" extrusionOk="0">
                  <a:moveTo>
                    <a:pt x="29" y="0"/>
                  </a:moveTo>
                  <a:cubicBezTo>
                    <a:pt x="13" y="8"/>
                    <a:pt x="9" y="33"/>
                    <a:pt x="5" y="82"/>
                  </a:cubicBezTo>
                  <a:cubicBezTo>
                    <a:pt x="1" y="132"/>
                    <a:pt x="1" y="177"/>
                    <a:pt x="9" y="226"/>
                  </a:cubicBezTo>
                  <a:cubicBezTo>
                    <a:pt x="17" y="242"/>
                    <a:pt x="25" y="251"/>
                    <a:pt x="34" y="251"/>
                  </a:cubicBezTo>
                  <a:lnTo>
                    <a:pt x="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14" name="Google Shape;614;p59"/>
            <p:cNvSpPr/>
            <p:nvPr/>
          </p:nvSpPr>
          <p:spPr>
            <a:xfrm>
              <a:off x="3017400" y="4554950"/>
              <a:ext cx="925" cy="6750"/>
            </a:xfrm>
            <a:custGeom>
              <a:avLst/>
              <a:gdLst/>
              <a:ahLst/>
              <a:cxnLst/>
              <a:rect l="l" t="t" r="r" b="b"/>
              <a:pathLst>
                <a:path w="37" h="270" extrusionOk="0">
                  <a:moveTo>
                    <a:pt x="37" y="1"/>
                  </a:moveTo>
                  <a:cubicBezTo>
                    <a:pt x="20" y="13"/>
                    <a:pt x="12" y="42"/>
                    <a:pt x="8" y="128"/>
                  </a:cubicBezTo>
                  <a:cubicBezTo>
                    <a:pt x="0" y="220"/>
                    <a:pt x="10" y="269"/>
                    <a:pt x="27" y="269"/>
                  </a:cubicBezTo>
                  <a:cubicBezTo>
                    <a:pt x="28" y="269"/>
                    <a:pt x="30" y="269"/>
                    <a:pt x="32" y="268"/>
                  </a:cubicBezTo>
                  <a:lnTo>
                    <a:pt x="37" y="268"/>
                  </a:lnTo>
                  <a:lnTo>
                    <a:pt x="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15" name="Google Shape;615;p59"/>
            <p:cNvSpPr/>
            <p:nvPr/>
          </p:nvSpPr>
          <p:spPr>
            <a:xfrm>
              <a:off x="3017475" y="4581825"/>
              <a:ext cx="850" cy="6100"/>
            </a:xfrm>
            <a:custGeom>
              <a:avLst/>
              <a:gdLst/>
              <a:ahLst/>
              <a:cxnLst/>
              <a:rect l="l" t="t" r="r" b="b"/>
              <a:pathLst>
                <a:path w="34" h="244" extrusionOk="0">
                  <a:moveTo>
                    <a:pt x="34" y="1"/>
                  </a:moveTo>
                  <a:cubicBezTo>
                    <a:pt x="29" y="5"/>
                    <a:pt x="21" y="9"/>
                    <a:pt x="17" y="9"/>
                  </a:cubicBezTo>
                  <a:cubicBezTo>
                    <a:pt x="9" y="13"/>
                    <a:pt x="1" y="67"/>
                    <a:pt x="1" y="124"/>
                  </a:cubicBezTo>
                  <a:cubicBezTo>
                    <a:pt x="1" y="157"/>
                    <a:pt x="1" y="235"/>
                    <a:pt x="34" y="243"/>
                  </a:cubicBezTo>
                  <a:lnTo>
                    <a:pt x="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16" name="Google Shape;616;p59"/>
            <p:cNvSpPr/>
            <p:nvPr/>
          </p:nvSpPr>
          <p:spPr>
            <a:xfrm>
              <a:off x="3048150" y="4556525"/>
              <a:ext cx="4750" cy="3825"/>
            </a:xfrm>
            <a:custGeom>
              <a:avLst/>
              <a:gdLst/>
              <a:ahLst/>
              <a:cxnLst/>
              <a:rect l="l" t="t" r="r" b="b"/>
              <a:pathLst>
                <a:path w="190" h="153" extrusionOk="0">
                  <a:moveTo>
                    <a:pt x="149" y="1"/>
                  </a:moveTo>
                  <a:cubicBezTo>
                    <a:pt x="145" y="1"/>
                    <a:pt x="140" y="2"/>
                    <a:pt x="136" y="4"/>
                  </a:cubicBezTo>
                  <a:cubicBezTo>
                    <a:pt x="133" y="7"/>
                    <a:pt x="127" y="15"/>
                    <a:pt x="123" y="15"/>
                  </a:cubicBezTo>
                  <a:cubicBezTo>
                    <a:pt x="122" y="15"/>
                    <a:pt x="121" y="14"/>
                    <a:pt x="120" y="12"/>
                  </a:cubicBezTo>
                  <a:cubicBezTo>
                    <a:pt x="112" y="4"/>
                    <a:pt x="104" y="1"/>
                    <a:pt x="96" y="1"/>
                  </a:cubicBezTo>
                  <a:cubicBezTo>
                    <a:pt x="72" y="1"/>
                    <a:pt x="48" y="28"/>
                    <a:pt x="21" y="28"/>
                  </a:cubicBezTo>
                  <a:cubicBezTo>
                    <a:pt x="20" y="28"/>
                    <a:pt x="18" y="28"/>
                    <a:pt x="17" y="28"/>
                  </a:cubicBezTo>
                  <a:cubicBezTo>
                    <a:pt x="13" y="28"/>
                    <a:pt x="9" y="28"/>
                    <a:pt x="9" y="36"/>
                  </a:cubicBezTo>
                  <a:cubicBezTo>
                    <a:pt x="1" y="61"/>
                    <a:pt x="1" y="86"/>
                    <a:pt x="5" y="114"/>
                  </a:cubicBezTo>
                  <a:cubicBezTo>
                    <a:pt x="10" y="136"/>
                    <a:pt x="18" y="147"/>
                    <a:pt x="24" y="147"/>
                  </a:cubicBezTo>
                  <a:cubicBezTo>
                    <a:pt x="28" y="147"/>
                    <a:pt x="31" y="144"/>
                    <a:pt x="33" y="139"/>
                  </a:cubicBezTo>
                  <a:cubicBezTo>
                    <a:pt x="39" y="125"/>
                    <a:pt x="45" y="120"/>
                    <a:pt x="51" y="120"/>
                  </a:cubicBezTo>
                  <a:cubicBezTo>
                    <a:pt x="59" y="120"/>
                    <a:pt x="67" y="129"/>
                    <a:pt x="74" y="139"/>
                  </a:cubicBezTo>
                  <a:cubicBezTo>
                    <a:pt x="81" y="147"/>
                    <a:pt x="86" y="151"/>
                    <a:pt x="90" y="151"/>
                  </a:cubicBezTo>
                  <a:cubicBezTo>
                    <a:pt x="95" y="151"/>
                    <a:pt x="99" y="147"/>
                    <a:pt x="103" y="139"/>
                  </a:cubicBezTo>
                  <a:cubicBezTo>
                    <a:pt x="111" y="121"/>
                    <a:pt x="119" y="113"/>
                    <a:pt x="127" y="113"/>
                  </a:cubicBezTo>
                  <a:cubicBezTo>
                    <a:pt x="135" y="113"/>
                    <a:pt x="142" y="122"/>
                    <a:pt x="148" y="139"/>
                  </a:cubicBezTo>
                  <a:cubicBezTo>
                    <a:pt x="153" y="148"/>
                    <a:pt x="157" y="153"/>
                    <a:pt x="161" y="153"/>
                  </a:cubicBezTo>
                  <a:cubicBezTo>
                    <a:pt x="172" y="153"/>
                    <a:pt x="181" y="124"/>
                    <a:pt x="189" y="73"/>
                  </a:cubicBezTo>
                  <a:cubicBezTo>
                    <a:pt x="185" y="57"/>
                    <a:pt x="181" y="40"/>
                    <a:pt x="177" y="28"/>
                  </a:cubicBezTo>
                  <a:cubicBezTo>
                    <a:pt x="169" y="6"/>
                    <a:pt x="159" y="1"/>
                    <a:pt x="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17" name="Google Shape;617;p59"/>
            <p:cNvSpPr/>
            <p:nvPr/>
          </p:nvSpPr>
          <p:spPr>
            <a:xfrm>
              <a:off x="3040450" y="4556400"/>
              <a:ext cx="3100" cy="3900"/>
            </a:xfrm>
            <a:custGeom>
              <a:avLst/>
              <a:gdLst/>
              <a:ahLst/>
              <a:cxnLst/>
              <a:rect l="l" t="t" r="r" b="b"/>
              <a:pathLst>
                <a:path w="124" h="156" extrusionOk="0">
                  <a:moveTo>
                    <a:pt x="21" y="0"/>
                  </a:moveTo>
                  <a:cubicBezTo>
                    <a:pt x="13" y="0"/>
                    <a:pt x="5" y="9"/>
                    <a:pt x="5" y="50"/>
                  </a:cubicBezTo>
                  <a:cubicBezTo>
                    <a:pt x="1" y="70"/>
                    <a:pt x="5" y="95"/>
                    <a:pt x="17" y="111"/>
                  </a:cubicBezTo>
                  <a:cubicBezTo>
                    <a:pt x="21" y="121"/>
                    <a:pt x="27" y="134"/>
                    <a:pt x="31" y="134"/>
                  </a:cubicBezTo>
                  <a:cubicBezTo>
                    <a:pt x="32" y="134"/>
                    <a:pt x="33" y="133"/>
                    <a:pt x="34" y="132"/>
                  </a:cubicBezTo>
                  <a:cubicBezTo>
                    <a:pt x="38" y="126"/>
                    <a:pt x="41" y="123"/>
                    <a:pt x="45" y="123"/>
                  </a:cubicBezTo>
                  <a:cubicBezTo>
                    <a:pt x="56" y="123"/>
                    <a:pt x="65" y="146"/>
                    <a:pt x="75" y="152"/>
                  </a:cubicBezTo>
                  <a:cubicBezTo>
                    <a:pt x="79" y="155"/>
                    <a:pt x="83" y="156"/>
                    <a:pt x="87" y="156"/>
                  </a:cubicBezTo>
                  <a:cubicBezTo>
                    <a:pt x="96" y="156"/>
                    <a:pt x="106" y="151"/>
                    <a:pt x="112" y="148"/>
                  </a:cubicBezTo>
                  <a:cubicBezTo>
                    <a:pt x="120" y="144"/>
                    <a:pt x="124" y="107"/>
                    <a:pt x="124" y="70"/>
                  </a:cubicBezTo>
                  <a:cubicBezTo>
                    <a:pt x="124" y="33"/>
                    <a:pt x="120" y="21"/>
                    <a:pt x="112" y="13"/>
                  </a:cubicBezTo>
                  <a:lnTo>
                    <a:pt x="108" y="13"/>
                  </a:lnTo>
                  <a:lnTo>
                    <a:pt x="42" y="0"/>
                  </a:lnTo>
                  <a:lnTo>
                    <a:pt x="42" y="4"/>
                  </a:lnTo>
                  <a:cubicBezTo>
                    <a:pt x="34" y="4"/>
                    <a:pt x="26"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18" name="Google Shape;618;p59"/>
            <p:cNvSpPr/>
            <p:nvPr/>
          </p:nvSpPr>
          <p:spPr>
            <a:xfrm>
              <a:off x="3038825" y="4556575"/>
              <a:ext cx="1550" cy="2650"/>
            </a:xfrm>
            <a:custGeom>
              <a:avLst/>
              <a:gdLst/>
              <a:ahLst/>
              <a:cxnLst/>
              <a:rect l="l" t="t" r="r" b="b"/>
              <a:pathLst>
                <a:path w="62" h="106" extrusionOk="0">
                  <a:moveTo>
                    <a:pt x="32" y="1"/>
                  </a:moveTo>
                  <a:cubicBezTo>
                    <a:pt x="23" y="1"/>
                    <a:pt x="16" y="11"/>
                    <a:pt x="8" y="18"/>
                  </a:cubicBezTo>
                  <a:cubicBezTo>
                    <a:pt x="4" y="30"/>
                    <a:pt x="0" y="43"/>
                    <a:pt x="4" y="59"/>
                  </a:cubicBezTo>
                  <a:cubicBezTo>
                    <a:pt x="0" y="71"/>
                    <a:pt x="4" y="84"/>
                    <a:pt x="8" y="96"/>
                  </a:cubicBezTo>
                  <a:cubicBezTo>
                    <a:pt x="14" y="102"/>
                    <a:pt x="20" y="105"/>
                    <a:pt x="26" y="105"/>
                  </a:cubicBezTo>
                  <a:cubicBezTo>
                    <a:pt x="37" y="105"/>
                    <a:pt x="49" y="95"/>
                    <a:pt x="62" y="71"/>
                  </a:cubicBezTo>
                  <a:cubicBezTo>
                    <a:pt x="54" y="5"/>
                    <a:pt x="47" y="2"/>
                    <a:pt x="40" y="2"/>
                  </a:cubicBezTo>
                  <a:cubicBezTo>
                    <a:pt x="39" y="2"/>
                    <a:pt x="38" y="2"/>
                    <a:pt x="37" y="2"/>
                  </a:cubicBezTo>
                  <a:cubicBezTo>
                    <a:pt x="35" y="1"/>
                    <a:pt x="34"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19" name="Google Shape;619;p59"/>
            <p:cNvSpPr/>
            <p:nvPr/>
          </p:nvSpPr>
          <p:spPr>
            <a:xfrm>
              <a:off x="3037375" y="4556275"/>
              <a:ext cx="1275" cy="3325"/>
            </a:xfrm>
            <a:custGeom>
              <a:avLst/>
              <a:gdLst/>
              <a:ahLst/>
              <a:cxnLst/>
              <a:rect l="l" t="t" r="r" b="b"/>
              <a:pathLst>
                <a:path w="51" h="133" extrusionOk="0">
                  <a:moveTo>
                    <a:pt x="22" y="0"/>
                  </a:moveTo>
                  <a:cubicBezTo>
                    <a:pt x="18" y="0"/>
                    <a:pt x="14" y="4"/>
                    <a:pt x="9" y="9"/>
                  </a:cubicBezTo>
                  <a:cubicBezTo>
                    <a:pt x="5" y="22"/>
                    <a:pt x="1" y="38"/>
                    <a:pt x="1" y="50"/>
                  </a:cubicBezTo>
                  <a:cubicBezTo>
                    <a:pt x="1" y="71"/>
                    <a:pt x="5" y="87"/>
                    <a:pt x="9" y="108"/>
                  </a:cubicBezTo>
                  <a:cubicBezTo>
                    <a:pt x="14" y="125"/>
                    <a:pt x="19" y="132"/>
                    <a:pt x="24" y="132"/>
                  </a:cubicBezTo>
                  <a:cubicBezTo>
                    <a:pt x="33" y="132"/>
                    <a:pt x="42" y="110"/>
                    <a:pt x="50" y="71"/>
                  </a:cubicBezTo>
                  <a:cubicBezTo>
                    <a:pt x="41" y="21"/>
                    <a:pt x="32"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20" name="Google Shape;620;p59"/>
            <p:cNvSpPr/>
            <p:nvPr/>
          </p:nvSpPr>
          <p:spPr>
            <a:xfrm>
              <a:off x="3045275" y="4556825"/>
              <a:ext cx="950" cy="3400"/>
            </a:xfrm>
            <a:custGeom>
              <a:avLst/>
              <a:gdLst/>
              <a:ahLst/>
              <a:cxnLst/>
              <a:rect l="l" t="t" r="r" b="b"/>
              <a:pathLst>
                <a:path w="38" h="136" extrusionOk="0">
                  <a:moveTo>
                    <a:pt x="21" y="1"/>
                  </a:moveTo>
                  <a:cubicBezTo>
                    <a:pt x="16" y="1"/>
                    <a:pt x="11" y="18"/>
                    <a:pt x="1" y="53"/>
                  </a:cubicBezTo>
                  <a:cubicBezTo>
                    <a:pt x="5" y="110"/>
                    <a:pt x="12" y="136"/>
                    <a:pt x="20" y="136"/>
                  </a:cubicBezTo>
                  <a:cubicBezTo>
                    <a:pt x="20" y="136"/>
                    <a:pt x="21" y="135"/>
                    <a:pt x="21" y="135"/>
                  </a:cubicBezTo>
                  <a:cubicBezTo>
                    <a:pt x="29" y="127"/>
                    <a:pt x="38" y="98"/>
                    <a:pt x="38" y="53"/>
                  </a:cubicBezTo>
                  <a:cubicBezTo>
                    <a:pt x="29" y="18"/>
                    <a:pt x="25"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21" name="Google Shape;621;p59"/>
            <p:cNvSpPr/>
            <p:nvPr/>
          </p:nvSpPr>
          <p:spPr>
            <a:xfrm>
              <a:off x="3043850" y="4556800"/>
              <a:ext cx="1050" cy="3425"/>
            </a:xfrm>
            <a:custGeom>
              <a:avLst/>
              <a:gdLst/>
              <a:ahLst/>
              <a:cxnLst/>
              <a:rect l="l" t="t" r="r" b="b"/>
              <a:pathLst>
                <a:path w="42" h="137" extrusionOk="0">
                  <a:moveTo>
                    <a:pt x="17" y="1"/>
                  </a:moveTo>
                  <a:cubicBezTo>
                    <a:pt x="13" y="9"/>
                    <a:pt x="9" y="21"/>
                    <a:pt x="4" y="29"/>
                  </a:cubicBezTo>
                  <a:cubicBezTo>
                    <a:pt x="0" y="46"/>
                    <a:pt x="0" y="58"/>
                    <a:pt x="4" y="71"/>
                  </a:cubicBezTo>
                  <a:cubicBezTo>
                    <a:pt x="4" y="109"/>
                    <a:pt x="12" y="137"/>
                    <a:pt x="19" y="137"/>
                  </a:cubicBezTo>
                  <a:cubicBezTo>
                    <a:pt x="20" y="137"/>
                    <a:pt x="20" y="136"/>
                    <a:pt x="21" y="136"/>
                  </a:cubicBezTo>
                  <a:cubicBezTo>
                    <a:pt x="37" y="112"/>
                    <a:pt x="41" y="87"/>
                    <a:pt x="41" y="58"/>
                  </a:cubicBezTo>
                  <a:cubicBezTo>
                    <a:pt x="41" y="25"/>
                    <a:pt x="33" y="5"/>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22" name="Google Shape;622;p59"/>
            <p:cNvSpPr/>
            <p:nvPr/>
          </p:nvSpPr>
          <p:spPr>
            <a:xfrm>
              <a:off x="3046500" y="4556600"/>
              <a:ext cx="950" cy="3175"/>
            </a:xfrm>
            <a:custGeom>
              <a:avLst/>
              <a:gdLst/>
              <a:ahLst/>
              <a:cxnLst/>
              <a:rect l="l" t="t" r="r" b="b"/>
              <a:pathLst>
                <a:path w="38" h="127" extrusionOk="0">
                  <a:moveTo>
                    <a:pt x="21" y="1"/>
                  </a:moveTo>
                  <a:cubicBezTo>
                    <a:pt x="17" y="5"/>
                    <a:pt x="13" y="5"/>
                    <a:pt x="9" y="13"/>
                  </a:cubicBezTo>
                  <a:cubicBezTo>
                    <a:pt x="5" y="21"/>
                    <a:pt x="5" y="33"/>
                    <a:pt x="1" y="46"/>
                  </a:cubicBezTo>
                  <a:cubicBezTo>
                    <a:pt x="1" y="66"/>
                    <a:pt x="5" y="87"/>
                    <a:pt x="9" y="107"/>
                  </a:cubicBezTo>
                  <a:cubicBezTo>
                    <a:pt x="11" y="120"/>
                    <a:pt x="14" y="126"/>
                    <a:pt x="18" y="126"/>
                  </a:cubicBezTo>
                  <a:cubicBezTo>
                    <a:pt x="24" y="126"/>
                    <a:pt x="31" y="112"/>
                    <a:pt x="34" y="87"/>
                  </a:cubicBezTo>
                  <a:cubicBezTo>
                    <a:pt x="38" y="70"/>
                    <a:pt x="38" y="54"/>
                    <a:pt x="34" y="33"/>
                  </a:cubicBezTo>
                  <a:cubicBezTo>
                    <a:pt x="34" y="21"/>
                    <a:pt x="26" y="13"/>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23" name="Google Shape;623;p59"/>
            <p:cNvSpPr/>
            <p:nvPr/>
          </p:nvSpPr>
          <p:spPr>
            <a:xfrm>
              <a:off x="3037700" y="4595075"/>
              <a:ext cx="9350" cy="4425"/>
            </a:xfrm>
            <a:custGeom>
              <a:avLst/>
              <a:gdLst/>
              <a:ahLst/>
              <a:cxnLst/>
              <a:rect l="l" t="t" r="r" b="b"/>
              <a:pathLst>
                <a:path w="374" h="177" extrusionOk="0">
                  <a:moveTo>
                    <a:pt x="17" y="0"/>
                  </a:moveTo>
                  <a:cubicBezTo>
                    <a:pt x="12" y="0"/>
                    <a:pt x="8" y="4"/>
                    <a:pt x="8" y="8"/>
                  </a:cubicBezTo>
                  <a:cubicBezTo>
                    <a:pt x="4" y="33"/>
                    <a:pt x="0" y="58"/>
                    <a:pt x="4" y="86"/>
                  </a:cubicBezTo>
                  <a:cubicBezTo>
                    <a:pt x="7" y="131"/>
                    <a:pt x="14" y="165"/>
                    <a:pt x="24" y="165"/>
                  </a:cubicBezTo>
                  <a:cubicBezTo>
                    <a:pt x="28" y="165"/>
                    <a:pt x="32" y="159"/>
                    <a:pt x="37" y="148"/>
                  </a:cubicBezTo>
                  <a:cubicBezTo>
                    <a:pt x="46" y="129"/>
                    <a:pt x="55" y="123"/>
                    <a:pt x="63" y="123"/>
                  </a:cubicBezTo>
                  <a:cubicBezTo>
                    <a:pt x="73" y="123"/>
                    <a:pt x="82" y="131"/>
                    <a:pt x="90" y="136"/>
                  </a:cubicBezTo>
                  <a:cubicBezTo>
                    <a:pt x="94" y="140"/>
                    <a:pt x="103" y="140"/>
                    <a:pt x="111" y="144"/>
                  </a:cubicBezTo>
                  <a:lnTo>
                    <a:pt x="222" y="160"/>
                  </a:lnTo>
                  <a:cubicBezTo>
                    <a:pt x="234" y="160"/>
                    <a:pt x="246" y="167"/>
                    <a:pt x="259" y="167"/>
                  </a:cubicBezTo>
                  <a:cubicBezTo>
                    <a:pt x="263" y="167"/>
                    <a:pt x="267" y="166"/>
                    <a:pt x="271" y="164"/>
                  </a:cubicBezTo>
                  <a:cubicBezTo>
                    <a:pt x="278" y="163"/>
                    <a:pt x="286" y="161"/>
                    <a:pt x="293" y="161"/>
                  </a:cubicBezTo>
                  <a:cubicBezTo>
                    <a:pt x="303" y="161"/>
                    <a:pt x="313" y="164"/>
                    <a:pt x="324" y="173"/>
                  </a:cubicBezTo>
                  <a:cubicBezTo>
                    <a:pt x="327" y="175"/>
                    <a:pt x="329" y="176"/>
                    <a:pt x="331" y="176"/>
                  </a:cubicBezTo>
                  <a:cubicBezTo>
                    <a:pt x="337" y="176"/>
                    <a:pt x="343" y="170"/>
                    <a:pt x="349" y="164"/>
                  </a:cubicBezTo>
                  <a:cubicBezTo>
                    <a:pt x="357" y="156"/>
                    <a:pt x="369" y="156"/>
                    <a:pt x="373" y="91"/>
                  </a:cubicBezTo>
                  <a:cubicBezTo>
                    <a:pt x="361" y="50"/>
                    <a:pt x="349" y="50"/>
                    <a:pt x="337" y="50"/>
                  </a:cubicBezTo>
                  <a:cubicBezTo>
                    <a:pt x="324" y="52"/>
                    <a:pt x="312" y="53"/>
                    <a:pt x="300" y="53"/>
                  </a:cubicBezTo>
                  <a:cubicBezTo>
                    <a:pt x="287" y="53"/>
                    <a:pt x="275" y="52"/>
                    <a:pt x="263" y="50"/>
                  </a:cubicBezTo>
                  <a:cubicBezTo>
                    <a:pt x="209" y="29"/>
                    <a:pt x="156" y="17"/>
                    <a:pt x="103" y="4"/>
                  </a:cubicBezTo>
                  <a:cubicBezTo>
                    <a:pt x="74" y="0"/>
                    <a:pt x="45"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24" name="Google Shape;624;p59"/>
            <p:cNvSpPr/>
            <p:nvPr/>
          </p:nvSpPr>
          <p:spPr>
            <a:xfrm>
              <a:off x="3036350" y="4594950"/>
              <a:ext cx="1250" cy="3425"/>
            </a:xfrm>
            <a:custGeom>
              <a:avLst/>
              <a:gdLst/>
              <a:ahLst/>
              <a:cxnLst/>
              <a:rect l="l" t="t" r="r" b="b"/>
              <a:pathLst>
                <a:path w="50" h="137" extrusionOk="0">
                  <a:moveTo>
                    <a:pt x="27" y="0"/>
                  </a:moveTo>
                  <a:cubicBezTo>
                    <a:pt x="19" y="0"/>
                    <a:pt x="11" y="15"/>
                    <a:pt x="5" y="34"/>
                  </a:cubicBezTo>
                  <a:cubicBezTo>
                    <a:pt x="1" y="91"/>
                    <a:pt x="1" y="112"/>
                    <a:pt x="13" y="128"/>
                  </a:cubicBezTo>
                  <a:cubicBezTo>
                    <a:pt x="18" y="132"/>
                    <a:pt x="23" y="136"/>
                    <a:pt x="28" y="136"/>
                  </a:cubicBezTo>
                  <a:cubicBezTo>
                    <a:pt x="37" y="136"/>
                    <a:pt x="44" y="119"/>
                    <a:pt x="50" y="46"/>
                  </a:cubicBezTo>
                  <a:cubicBezTo>
                    <a:pt x="42" y="13"/>
                    <a:pt x="34" y="0"/>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25" name="Google Shape;625;p59"/>
            <p:cNvSpPr/>
            <p:nvPr/>
          </p:nvSpPr>
          <p:spPr>
            <a:xfrm>
              <a:off x="3034725" y="4595450"/>
              <a:ext cx="1150" cy="3375"/>
            </a:xfrm>
            <a:custGeom>
              <a:avLst/>
              <a:gdLst/>
              <a:ahLst/>
              <a:cxnLst/>
              <a:rect l="l" t="t" r="r" b="b"/>
              <a:pathLst>
                <a:path w="46" h="135" extrusionOk="0">
                  <a:moveTo>
                    <a:pt x="19" y="1"/>
                  </a:moveTo>
                  <a:cubicBezTo>
                    <a:pt x="12" y="1"/>
                    <a:pt x="6" y="8"/>
                    <a:pt x="0" y="30"/>
                  </a:cubicBezTo>
                  <a:cubicBezTo>
                    <a:pt x="0" y="88"/>
                    <a:pt x="8" y="125"/>
                    <a:pt x="17" y="133"/>
                  </a:cubicBezTo>
                  <a:cubicBezTo>
                    <a:pt x="18" y="134"/>
                    <a:pt x="20" y="135"/>
                    <a:pt x="21" y="135"/>
                  </a:cubicBezTo>
                  <a:cubicBezTo>
                    <a:pt x="31" y="135"/>
                    <a:pt x="38" y="112"/>
                    <a:pt x="41" y="80"/>
                  </a:cubicBezTo>
                  <a:cubicBezTo>
                    <a:pt x="45" y="59"/>
                    <a:pt x="45" y="35"/>
                    <a:pt x="37" y="14"/>
                  </a:cubicBezTo>
                  <a:cubicBezTo>
                    <a:pt x="31"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26" name="Google Shape;626;p59"/>
            <p:cNvSpPr/>
            <p:nvPr/>
          </p:nvSpPr>
          <p:spPr>
            <a:xfrm>
              <a:off x="3050725" y="4596300"/>
              <a:ext cx="725" cy="2600"/>
            </a:xfrm>
            <a:custGeom>
              <a:avLst/>
              <a:gdLst/>
              <a:ahLst/>
              <a:cxnLst/>
              <a:rect l="l" t="t" r="r" b="b"/>
              <a:pathLst>
                <a:path w="29" h="104" extrusionOk="0">
                  <a:moveTo>
                    <a:pt x="17" y="1"/>
                  </a:moveTo>
                  <a:cubicBezTo>
                    <a:pt x="13" y="5"/>
                    <a:pt x="8" y="1"/>
                    <a:pt x="8" y="9"/>
                  </a:cubicBezTo>
                  <a:cubicBezTo>
                    <a:pt x="4" y="21"/>
                    <a:pt x="4" y="37"/>
                    <a:pt x="4" y="54"/>
                  </a:cubicBezTo>
                  <a:cubicBezTo>
                    <a:pt x="0" y="66"/>
                    <a:pt x="4" y="78"/>
                    <a:pt x="8" y="87"/>
                  </a:cubicBezTo>
                  <a:cubicBezTo>
                    <a:pt x="13" y="95"/>
                    <a:pt x="21" y="99"/>
                    <a:pt x="29" y="103"/>
                  </a:cubicBezTo>
                  <a:cubicBezTo>
                    <a:pt x="29" y="74"/>
                    <a:pt x="29" y="50"/>
                    <a:pt x="29" y="33"/>
                  </a:cubicBezTo>
                  <a:cubicBezTo>
                    <a:pt x="29" y="1"/>
                    <a:pt x="21"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27" name="Google Shape;627;p59"/>
            <p:cNvSpPr/>
            <p:nvPr/>
          </p:nvSpPr>
          <p:spPr>
            <a:xfrm>
              <a:off x="3026000" y="4516750"/>
              <a:ext cx="14900" cy="5650"/>
            </a:xfrm>
            <a:custGeom>
              <a:avLst/>
              <a:gdLst/>
              <a:ahLst/>
              <a:cxnLst/>
              <a:rect l="l" t="t" r="r" b="b"/>
              <a:pathLst>
                <a:path w="596" h="226" extrusionOk="0">
                  <a:moveTo>
                    <a:pt x="82" y="1"/>
                  </a:moveTo>
                  <a:cubicBezTo>
                    <a:pt x="81" y="1"/>
                    <a:pt x="79" y="1"/>
                    <a:pt x="78" y="2"/>
                  </a:cubicBezTo>
                  <a:cubicBezTo>
                    <a:pt x="67" y="13"/>
                    <a:pt x="53" y="19"/>
                    <a:pt x="38" y="19"/>
                  </a:cubicBezTo>
                  <a:cubicBezTo>
                    <a:pt x="31" y="19"/>
                    <a:pt x="24" y="18"/>
                    <a:pt x="17" y="15"/>
                  </a:cubicBezTo>
                  <a:cubicBezTo>
                    <a:pt x="16" y="14"/>
                    <a:pt x="15" y="14"/>
                    <a:pt x="14" y="14"/>
                  </a:cubicBezTo>
                  <a:cubicBezTo>
                    <a:pt x="7" y="14"/>
                    <a:pt x="0" y="32"/>
                    <a:pt x="0" y="72"/>
                  </a:cubicBezTo>
                  <a:cubicBezTo>
                    <a:pt x="0" y="123"/>
                    <a:pt x="7" y="152"/>
                    <a:pt x="17" y="152"/>
                  </a:cubicBezTo>
                  <a:cubicBezTo>
                    <a:pt x="18" y="152"/>
                    <a:pt x="19" y="151"/>
                    <a:pt x="21" y="150"/>
                  </a:cubicBezTo>
                  <a:cubicBezTo>
                    <a:pt x="23" y="149"/>
                    <a:pt x="26" y="149"/>
                    <a:pt x="28" y="149"/>
                  </a:cubicBezTo>
                  <a:cubicBezTo>
                    <a:pt x="43" y="149"/>
                    <a:pt x="60" y="163"/>
                    <a:pt x="71" y="163"/>
                  </a:cubicBezTo>
                  <a:cubicBezTo>
                    <a:pt x="72" y="163"/>
                    <a:pt x="73" y="163"/>
                    <a:pt x="74" y="163"/>
                  </a:cubicBezTo>
                  <a:cubicBezTo>
                    <a:pt x="86" y="158"/>
                    <a:pt x="99" y="154"/>
                    <a:pt x="107" y="121"/>
                  </a:cubicBezTo>
                  <a:lnTo>
                    <a:pt x="181" y="216"/>
                  </a:lnTo>
                  <a:cubicBezTo>
                    <a:pt x="187" y="196"/>
                    <a:pt x="193" y="189"/>
                    <a:pt x="200" y="189"/>
                  </a:cubicBezTo>
                  <a:cubicBezTo>
                    <a:pt x="213" y="189"/>
                    <a:pt x="225" y="212"/>
                    <a:pt x="230" y="212"/>
                  </a:cubicBezTo>
                  <a:cubicBezTo>
                    <a:pt x="231" y="211"/>
                    <a:pt x="232" y="211"/>
                    <a:pt x="233" y="211"/>
                  </a:cubicBezTo>
                  <a:cubicBezTo>
                    <a:pt x="242" y="211"/>
                    <a:pt x="249" y="226"/>
                    <a:pt x="255" y="226"/>
                  </a:cubicBezTo>
                  <a:cubicBezTo>
                    <a:pt x="256" y="226"/>
                    <a:pt x="258" y="225"/>
                    <a:pt x="259" y="224"/>
                  </a:cubicBezTo>
                  <a:cubicBezTo>
                    <a:pt x="288" y="204"/>
                    <a:pt x="312" y="183"/>
                    <a:pt x="345" y="167"/>
                  </a:cubicBezTo>
                  <a:cubicBezTo>
                    <a:pt x="370" y="158"/>
                    <a:pt x="398" y="142"/>
                    <a:pt x="427" y="134"/>
                  </a:cubicBezTo>
                  <a:cubicBezTo>
                    <a:pt x="431" y="132"/>
                    <a:pt x="436" y="131"/>
                    <a:pt x="441" y="131"/>
                  </a:cubicBezTo>
                  <a:cubicBezTo>
                    <a:pt x="454" y="131"/>
                    <a:pt x="466" y="138"/>
                    <a:pt x="472" y="150"/>
                  </a:cubicBezTo>
                  <a:cubicBezTo>
                    <a:pt x="474" y="154"/>
                    <a:pt x="476" y="156"/>
                    <a:pt x="478" y="156"/>
                  </a:cubicBezTo>
                  <a:cubicBezTo>
                    <a:pt x="483" y="156"/>
                    <a:pt x="490" y="149"/>
                    <a:pt x="493" y="146"/>
                  </a:cubicBezTo>
                  <a:cubicBezTo>
                    <a:pt x="497" y="146"/>
                    <a:pt x="501" y="142"/>
                    <a:pt x="505" y="142"/>
                  </a:cubicBezTo>
                  <a:cubicBezTo>
                    <a:pt x="530" y="142"/>
                    <a:pt x="554" y="150"/>
                    <a:pt x="583" y="154"/>
                  </a:cubicBezTo>
                  <a:cubicBezTo>
                    <a:pt x="583" y="154"/>
                    <a:pt x="587" y="150"/>
                    <a:pt x="591" y="146"/>
                  </a:cubicBezTo>
                  <a:cubicBezTo>
                    <a:pt x="595" y="130"/>
                    <a:pt x="595" y="113"/>
                    <a:pt x="595" y="93"/>
                  </a:cubicBezTo>
                  <a:cubicBezTo>
                    <a:pt x="595" y="85"/>
                    <a:pt x="595" y="76"/>
                    <a:pt x="595" y="72"/>
                  </a:cubicBezTo>
                  <a:cubicBezTo>
                    <a:pt x="591" y="60"/>
                    <a:pt x="591" y="48"/>
                    <a:pt x="583" y="35"/>
                  </a:cubicBezTo>
                  <a:cubicBezTo>
                    <a:pt x="579" y="31"/>
                    <a:pt x="571" y="27"/>
                    <a:pt x="558" y="27"/>
                  </a:cubicBezTo>
                  <a:cubicBezTo>
                    <a:pt x="547" y="27"/>
                    <a:pt x="535" y="36"/>
                    <a:pt x="523" y="36"/>
                  </a:cubicBezTo>
                  <a:cubicBezTo>
                    <a:pt x="516" y="36"/>
                    <a:pt x="510" y="34"/>
                    <a:pt x="505" y="27"/>
                  </a:cubicBezTo>
                  <a:cubicBezTo>
                    <a:pt x="494" y="16"/>
                    <a:pt x="483" y="12"/>
                    <a:pt x="472" y="12"/>
                  </a:cubicBezTo>
                  <a:cubicBezTo>
                    <a:pt x="456" y="12"/>
                    <a:pt x="440" y="21"/>
                    <a:pt x="423" y="23"/>
                  </a:cubicBezTo>
                  <a:cubicBezTo>
                    <a:pt x="419" y="23"/>
                    <a:pt x="411" y="27"/>
                    <a:pt x="402" y="27"/>
                  </a:cubicBezTo>
                  <a:cubicBezTo>
                    <a:pt x="391" y="27"/>
                    <a:pt x="379" y="18"/>
                    <a:pt x="367" y="18"/>
                  </a:cubicBezTo>
                  <a:cubicBezTo>
                    <a:pt x="362" y="18"/>
                    <a:pt x="358" y="20"/>
                    <a:pt x="353" y="23"/>
                  </a:cubicBezTo>
                  <a:cubicBezTo>
                    <a:pt x="338" y="31"/>
                    <a:pt x="324" y="34"/>
                    <a:pt x="309" y="34"/>
                  </a:cubicBezTo>
                  <a:cubicBezTo>
                    <a:pt x="280" y="34"/>
                    <a:pt x="252" y="23"/>
                    <a:pt x="222" y="23"/>
                  </a:cubicBezTo>
                  <a:cubicBezTo>
                    <a:pt x="209" y="20"/>
                    <a:pt x="195" y="8"/>
                    <a:pt x="184" y="8"/>
                  </a:cubicBezTo>
                  <a:cubicBezTo>
                    <a:pt x="182" y="8"/>
                    <a:pt x="179" y="9"/>
                    <a:pt x="177" y="11"/>
                  </a:cubicBezTo>
                  <a:cubicBezTo>
                    <a:pt x="174" y="12"/>
                    <a:pt x="172" y="12"/>
                    <a:pt x="169" y="12"/>
                  </a:cubicBezTo>
                  <a:cubicBezTo>
                    <a:pt x="160" y="12"/>
                    <a:pt x="151" y="8"/>
                    <a:pt x="143" y="8"/>
                  </a:cubicBezTo>
                  <a:cubicBezTo>
                    <a:pt x="131" y="8"/>
                    <a:pt x="120" y="16"/>
                    <a:pt x="111" y="60"/>
                  </a:cubicBezTo>
                  <a:cubicBezTo>
                    <a:pt x="97" y="21"/>
                    <a:pt x="89"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28" name="Google Shape;628;p59"/>
            <p:cNvSpPr/>
            <p:nvPr/>
          </p:nvSpPr>
          <p:spPr>
            <a:xfrm>
              <a:off x="3046500" y="4516725"/>
              <a:ext cx="2400" cy="3175"/>
            </a:xfrm>
            <a:custGeom>
              <a:avLst/>
              <a:gdLst/>
              <a:ahLst/>
              <a:cxnLst/>
              <a:rect l="l" t="t" r="r" b="b"/>
              <a:pathLst>
                <a:path w="96" h="127" extrusionOk="0">
                  <a:moveTo>
                    <a:pt x="47" y="0"/>
                  </a:moveTo>
                  <a:cubicBezTo>
                    <a:pt x="38" y="0"/>
                    <a:pt x="30" y="1"/>
                    <a:pt x="21" y="3"/>
                  </a:cubicBezTo>
                  <a:cubicBezTo>
                    <a:pt x="13" y="3"/>
                    <a:pt x="5" y="20"/>
                    <a:pt x="5" y="53"/>
                  </a:cubicBezTo>
                  <a:cubicBezTo>
                    <a:pt x="1" y="77"/>
                    <a:pt x="9" y="102"/>
                    <a:pt x="21" y="122"/>
                  </a:cubicBezTo>
                  <a:cubicBezTo>
                    <a:pt x="21" y="127"/>
                    <a:pt x="26" y="127"/>
                    <a:pt x="26" y="127"/>
                  </a:cubicBezTo>
                  <a:cubicBezTo>
                    <a:pt x="31" y="115"/>
                    <a:pt x="37" y="112"/>
                    <a:pt x="43" y="112"/>
                  </a:cubicBezTo>
                  <a:cubicBezTo>
                    <a:pt x="52" y="112"/>
                    <a:pt x="60" y="120"/>
                    <a:pt x="69" y="120"/>
                  </a:cubicBezTo>
                  <a:cubicBezTo>
                    <a:pt x="71" y="120"/>
                    <a:pt x="73" y="119"/>
                    <a:pt x="75" y="118"/>
                  </a:cubicBezTo>
                  <a:cubicBezTo>
                    <a:pt x="83" y="118"/>
                    <a:pt x="91" y="110"/>
                    <a:pt x="95" y="69"/>
                  </a:cubicBezTo>
                  <a:cubicBezTo>
                    <a:pt x="87" y="12"/>
                    <a:pt x="87" y="8"/>
                    <a:pt x="75" y="3"/>
                  </a:cubicBezTo>
                  <a:cubicBezTo>
                    <a:pt x="65" y="1"/>
                    <a:pt x="55"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29" name="Google Shape;629;p59"/>
            <p:cNvSpPr/>
            <p:nvPr/>
          </p:nvSpPr>
          <p:spPr>
            <a:xfrm>
              <a:off x="3043750" y="4516450"/>
              <a:ext cx="1050" cy="3350"/>
            </a:xfrm>
            <a:custGeom>
              <a:avLst/>
              <a:gdLst/>
              <a:ahLst/>
              <a:cxnLst/>
              <a:rect l="l" t="t" r="r" b="b"/>
              <a:pathLst>
                <a:path w="42" h="134" extrusionOk="0">
                  <a:moveTo>
                    <a:pt x="11" y="1"/>
                  </a:moveTo>
                  <a:cubicBezTo>
                    <a:pt x="7" y="1"/>
                    <a:pt x="4" y="25"/>
                    <a:pt x="0" y="68"/>
                  </a:cubicBezTo>
                  <a:cubicBezTo>
                    <a:pt x="0" y="88"/>
                    <a:pt x="4" y="109"/>
                    <a:pt x="13" y="129"/>
                  </a:cubicBezTo>
                  <a:cubicBezTo>
                    <a:pt x="14" y="132"/>
                    <a:pt x="16" y="134"/>
                    <a:pt x="18" y="134"/>
                  </a:cubicBezTo>
                  <a:cubicBezTo>
                    <a:pt x="22" y="134"/>
                    <a:pt x="28" y="129"/>
                    <a:pt x="33" y="121"/>
                  </a:cubicBezTo>
                  <a:cubicBezTo>
                    <a:pt x="41" y="92"/>
                    <a:pt x="41" y="64"/>
                    <a:pt x="37" y="35"/>
                  </a:cubicBezTo>
                  <a:cubicBezTo>
                    <a:pt x="33" y="23"/>
                    <a:pt x="25" y="10"/>
                    <a:pt x="13" y="2"/>
                  </a:cubicBezTo>
                  <a:cubicBezTo>
                    <a:pt x="12" y="1"/>
                    <a:pt x="11"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30" name="Google Shape;630;p59"/>
            <p:cNvSpPr/>
            <p:nvPr/>
          </p:nvSpPr>
          <p:spPr>
            <a:xfrm>
              <a:off x="3042100" y="4516875"/>
              <a:ext cx="1150" cy="3475"/>
            </a:xfrm>
            <a:custGeom>
              <a:avLst/>
              <a:gdLst/>
              <a:ahLst/>
              <a:cxnLst/>
              <a:rect l="l" t="t" r="r" b="b"/>
              <a:pathLst>
                <a:path w="46" h="139" extrusionOk="0">
                  <a:moveTo>
                    <a:pt x="22" y="0"/>
                  </a:moveTo>
                  <a:cubicBezTo>
                    <a:pt x="15" y="0"/>
                    <a:pt x="9" y="11"/>
                    <a:pt x="5" y="43"/>
                  </a:cubicBezTo>
                  <a:cubicBezTo>
                    <a:pt x="1" y="75"/>
                    <a:pt x="5" y="108"/>
                    <a:pt x="17" y="137"/>
                  </a:cubicBezTo>
                  <a:cubicBezTo>
                    <a:pt x="18" y="138"/>
                    <a:pt x="19" y="138"/>
                    <a:pt x="20" y="138"/>
                  </a:cubicBezTo>
                  <a:cubicBezTo>
                    <a:pt x="28" y="138"/>
                    <a:pt x="38" y="108"/>
                    <a:pt x="42" y="71"/>
                  </a:cubicBezTo>
                  <a:cubicBezTo>
                    <a:pt x="46" y="51"/>
                    <a:pt x="42" y="30"/>
                    <a:pt x="37" y="14"/>
                  </a:cubicBezTo>
                  <a:cubicBezTo>
                    <a:pt x="32" y="7"/>
                    <a:pt x="27"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31" name="Google Shape;631;p59"/>
            <p:cNvSpPr/>
            <p:nvPr/>
          </p:nvSpPr>
          <p:spPr>
            <a:xfrm>
              <a:off x="3041075" y="4516950"/>
              <a:ext cx="950" cy="3575"/>
            </a:xfrm>
            <a:custGeom>
              <a:avLst/>
              <a:gdLst/>
              <a:ahLst/>
              <a:cxnLst/>
              <a:rect l="l" t="t" r="r" b="b"/>
              <a:pathLst>
                <a:path w="38" h="143" extrusionOk="0">
                  <a:moveTo>
                    <a:pt x="16" y="0"/>
                  </a:moveTo>
                  <a:cubicBezTo>
                    <a:pt x="11" y="0"/>
                    <a:pt x="7" y="19"/>
                    <a:pt x="1" y="56"/>
                  </a:cubicBezTo>
                  <a:cubicBezTo>
                    <a:pt x="4" y="107"/>
                    <a:pt x="8" y="143"/>
                    <a:pt x="16" y="143"/>
                  </a:cubicBezTo>
                  <a:cubicBezTo>
                    <a:pt x="16" y="143"/>
                    <a:pt x="17" y="142"/>
                    <a:pt x="17" y="142"/>
                  </a:cubicBezTo>
                  <a:cubicBezTo>
                    <a:pt x="29" y="134"/>
                    <a:pt x="37" y="113"/>
                    <a:pt x="37" y="52"/>
                  </a:cubicBezTo>
                  <a:cubicBezTo>
                    <a:pt x="27" y="18"/>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32" name="Google Shape;632;p59"/>
            <p:cNvSpPr/>
            <p:nvPr/>
          </p:nvSpPr>
          <p:spPr>
            <a:xfrm>
              <a:off x="3045075" y="4516675"/>
              <a:ext cx="850" cy="2800"/>
            </a:xfrm>
            <a:custGeom>
              <a:avLst/>
              <a:gdLst/>
              <a:ahLst/>
              <a:cxnLst/>
              <a:rect l="l" t="t" r="r" b="b"/>
              <a:pathLst>
                <a:path w="34" h="112" extrusionOk="0">
                  <a:moveTo>
                    <a:pt x="16" y="1"/>
                  </a:moveTo>
                  <a:cubicBezTo>
                    <a:pt x="14" y="1"/>
                    <a:pt x="11" y="3"/>
                    <a:pt x="9" y="10"/>
                  </a:cubicBezTo>
                  <a:cubicBezTo>
                    <a:pt x="5" y="22"/>
                    <a:pt x="1" y="34"/>
                    <a:pt x="1" y="47"/>
                  </a:cubicBezTo>
                  <a:cubicBezTo>
                    <a:pt x="1" y="67"/>
                    <a:pt x="5" y="88"/>
                    <a:pt x="9" y="108"/>
                  </a:cubicBezTo>
                  <a:cubicBezTo>
                    <a:pt x="11" y="110"/>
                    <a:pt x="13" y="112"/>
                    <a:pt x="15" y="112"/>
                  </a:cubicBezTo>
                  <a:cubicBezTo>
                    <a:pt x="23" y="112"/>
                    <a:pt x="30" y="98"/>
                    <a:pt x="33" y="42"/>
                  </a:cubicBezTo>
                  <a:cubicBezTo>
                    <a:pt x="28" y="16"/>
                    <a:pt x="22"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33" name="Google Shape;633;p59"/>
            <p:cNvSpPr/>
            <p:nvPr/>
          </p:nvSpPr>
          <p:spPr>
            <a:xfrm>
              <a:off x="3025075" y="4516975"/>
              <a:ext cx="850" cy="2825"/>
            </a:xfrm>
            <a:custGeom>
              <a:avLst/>
              <a:gdLst/>
              <a:ahLst/>
              <a:cxnLst/>
              <a:rect l="l" t="t" r="r" b="b"/>
              <a:pathLst>
                <a:path w="34" h="113" extrusionOk="0">
                  <a:moveTo>
                    <a:pt x="14" y="0"/>
                  </a:moveTo>
                  <a:cubicBezTo>
                    <a:pt x="11" y="0"/>
                    <a:pt x="7" y="4"/>
                    <a:pt x="5" y="14"/>
                  </a:cubicBezTo>
                  <a:cubicBezTo>
                    <a:pt x="0" y="47"/>
                    <a:pt x="0" y="80"/>
                    <a:pt x="9" y="112"/>
                  </a:cubicBezTo>
                  <a:lnTo>
                    <a:pt x="29" y="96"/>
                  </a:lnTo>
                  <a:cubicBezTo>
                    <a:pt x="33" y="67"/>
                    <a:pt x="29" y="35"/>
                    <a:pt x="21" y="6"/>
                  </a:cubicBezTo>
                  <a:cubicBezTo>
                    <a:pt x="19" y="2"/>
                    <a:pt x="17"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34" name="Google Shape;634;p59"/>
            <p:cNvSpPr/>
            <p:nvPr/>
          </p:nvSpPr>
          <p:spPr>
            <a:xfrm>
              <a:off x="3032050" y="4608600"/>
              <a:ext cx="10700" cy="3775"/>
            </a:xfrm>
            <a:custGeom>
              <a:avLst/>
              <a:gdLst/>
              <a:ahLst/>
              <a:cxnLst/>
              <a:rect l="l" t="t" r="r" b="b"/>
              <a:pathLst>
                <a:path w="428" h="151" extrusionOk="0">
                  <a:moveTo>
                    <a:pt x="50" y="9"/>
                  </a:moveTo>
                  <a:cubicBezTo>
                    <a:pt x="33" y="13"/>
                    <a:pt x="17" y="1"/>
                    <a:pt x="0" y="38"/>
                  </a:cubicBezTo>
                  <a:lnTo>
                    <a:pt x="0" y="95"/>
                  </a:lnTo>
                  <a:cubicBezTo>
                    <a:pt x="13" y="136"/>
                    <a:pt x="25" y="140"/>
                    <a:pt x="41" y="140"/>
                  </a:cubicBezTo>
                  <a:cubicBezTo>
                    <a:pt x="119" y="140"/>
                    <a:pt x="193" y="149"/>
                    <a:pt x="271" y="149"/>
                  </a:cubicBezTo>
                  <a:cubicBezTo>
                    <a:pt x="276" y="150"/>
                    <a:pt x="281" y="150"/>
                    <a:pt x="286" y="150"/>
                  </a:cubicBezTo>
                  <a:cubicBezTo>
                    <a:pt x="301" y="150"/>
                    <a:pt x="316" y="145"/>
                    <a:pt x="329" y="132"/>
                  </a:cubicBezTo>
                  <a:cubicBezTo>
                    <a:pt x="339" y="125"/>
                    <a:pt x="347" y="119"/>
                    <a:pt x="356" y="119"/>
                  </a:cubicBezTo>
                  <a:cubicBezTo>
                    <a:pt x="361" y="119"/>
                    <a:pt x="367" y="122"/>
                    <a:pt x="374" y="128"/>
                  </a:cubicBezTo>
                  <a:cubicBezTo>
                    <a:pt x="378" y="133"/>
                    <a:pt x="383" y="135"/>
                    <a:pt x="387" y="135"/>
                  </a:cubicBezTo>
                  <a:cubicBezTo>
                    <a:pt x="399" y="135"/>
                    <a:pt x="412" y="118"/>
                    <a:pt x="427" y="79"/>
                  </a:cubicBezTo>
                  <a:cubicBezTo>
                    <a:pt x="411" y="37"/>
                    <a:pt x="397" y="20"/>
                    <a:pt x="384" y="20"/>
                  </a:cubicBezTo>
                  <a:cubicBezTo>
                    <a:pt x="376" y="20"/>
                    <a:pt x="369" y="25"/>
                    <a:pt x="362" y="34"/>
                  </a:cubicBezTo>
                  <a:cubicBezTo>
                    <a:pt x="358" y="37"/>
                    <a:pt x="354" y="47"/>
                    <a:pt x="351" y="47"/>
                  </a:cubicBezTo>
                  <a:cubicBezTo>
                    <a:pt x="350" y="47"/>
                    <a:pt x="350" y="47"/>
                    <a:pt x="349" y="46"/>
                  </a:cubicBezTo>
                  <a:cubicBezTo>
                    <a:pt x="334" y="26"/>
                    <a:pt x="320" y="20"/>
                    <a:pt x="306" y="20"/>
                  </a:cubicBezTo>
                  <a:cubicBezTo>
                    <a:pt x="292" y="20"/>
                    <a:pt x="277" y="26"/>
                    <a:pt x="262" y="26"/>
                  </a:cubicBezTo>
                  <a:cubicBezTo>
                    <a:pt x="259" y="26"/>
                    <a:pt x="257" y="26"/>
                    <a:pt x="255" y="26"/>
                  </a:cubicBezTo>
                  <a:cubicBezTo>
                    <a:pt x="210" y="17"/>
                    <a:pt x="165" y="21"/>
                    <a:pt x="119" y="17"/>
                  </a:cubicBezTo>
                  <a:cubicBezTo>
                    <a:pt x="95" y="13"/>
                    <a:pt x="74" y="9"/>
                    <a:pt x="50"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35" name="Google Shape;635;p59"/>
            <p:cNvSpPr/>
            <p:nvPr/>
          </p:nvSpPr>
          <p:spPr>
            <a:xfrm>
              <a:off x="3042825" y="4609575"/>
              <a:ext cx="950" cy="2025"/>
            </a:xfrm>
            <a:custGeom>
              <a:avLst/>
              <a:gdLst/>
              <a:ahLst/>
              <a:cxnLst/>
              <a:rect l="l" t="t" r="r" b="b"/>
              <a:pathLst>
                <a:path w="38" h="81" extrusionOk="0">
                  <a:moveTo>
                    <a:pt x="21" y="0"/>
                  </a:moveTo>
                  <a:cubicBezTo>
                    <a:pt x="15" y="0"/>
                    <a:pt x="9" y="11"/>
                    <a:pt x="0" y="23"/>
                  </a:cubicBezTo>
                  <a:cubicBezTo>
                    <a:pt x="7" y="62"/>
                    <a:pt x="12" y="81"/>
                    <a:pt x="18" y="81"/>
                  </a:cubicBezTo>
                  <a:cubicBezTo>
                    <a:pt x="23" y="81"/>
                    <a:pt x="29" y="65"/>
                    <a:pt x="37" y="36"/>
                  </a:cubicBezTo>
                  <a:cubicBezTo>
                    <a:pt x="31" y="10"/>
                    <a:pt x="26"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36" name="Google Shape;636;p59"/>
            <p:cNvSpPr/>
            <p:nvPr/>
          </p:nvSpPr>
          <p:spPr>
            <a:xfrm>
              <a:off x="3040550" y="4621775"/>
              <a:ext cx="10200" cy="3575"/>
            </a:xfrm>
            <a:custGeom>
              <a:avLst/>
              <a:gdLst/>
              <a:ahLst/>
              <a:cxnLst/>
              <a:rect l="l" t="t" r="r" b="b"/>
              <a:pathLst>
                <a:path w="408" h="143" extrusionOk="0">
                  <a:moveTo>
                    <a:pt x="338" y="1"/>
                  </a:moveTo>
                  <a:cubicBezTo>
                    <a:pt x="310" y="1"/>
                    <a:pt x="282" y="13"/>
                    <a:pt x="251" y="16"/>
                  </a:cubicBezTo>
                  <a:cubicBezTo>
                    <a:pt x="210" y="20"/>
                    <a:pt x="169" y="24"/>
                    <a:pt x="128" y="24"/>
                  </a:cubicBezTo>
                  <a:cubicBezTo>
                    <a:pt x="91" y="24"/>
                    <a:pt x="58" y="11"/>
                    <a:pt x="26" y="7"/>
                  </a:cubicBezTo>
                  <a:cubicBezTo>
                    <a:pt x="22" y="7"/>
                    <a:pt x="13" y="11"/>
                    <a:pt x="9" y="20"/>
                  </a:cubicBezTo>
                  <a:cubicBezTo>
                    <a:pt x="5" y="32"/>
                    <a:pt x="1" y="48"/>
                    <a:pt x="5" y="61"/>
                  </a:cubicBezTo>
                  <a:cubicBezTo>
                    <a:pt x="1" y="77"/>
                    <a:pt x="5" y="94"/>
                    <a:pt x="9" y="106"/>
                  </a:cubicBezTo>
                  <a:cubicBezTo>
                    <a:pt x="17" y="118"/>
                    <a:pt x="26" y="126"/>
                    <a:pt x="30" y="126"/>
                  </a:cubicBezTo>
                  <a:lnTo>
                    <a:pt x="83" y="126"/>
                  </a:lnTo>
                  <a:cubicBezTo>
                    <a:pt x="108" y="135"/>
                    <a:pt x="136" y="139"/>
                    <a:pt x="161" y="143"/>
                  </a:cubicBezTo>
                  <a:cubicBezTo>
                    <a:pt x="218" y="143"/>
                    <a:pt x="272" y="135"/>
                    <a:pt x="329" y="130"/>
                  </a:cubicBezTo>
                  <a:cubicBezTo>
                    <a:pt x="346" y="126"/>
                    <a:pt x="366" y="126"/>
                    <a:pt x="374" y="126"/>
                  </a:cubicBezTo>
                  <a:cubicBezTo>
                    <a:pt x="387" y="122"/>
                    <a:pt x="399" y="114"/>
                    <a:pt x="407" y="40"/>
                  </a:cubicBezTo>
                  <a:cubicBezTo>
                    <a:pt x="399" y="28"/>
                    <a:pt x="387" y="20"/>
                    <a:pt x="378" y="11"/>
                  </a:cubicBezTo>
                  <a:cubicBezTo>
                    <a:pt x="365" y="3"/>
                    <a:pt x="352"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37" name="Google Shape;637;p59"/>
            <p:cNvSpPr/>
            <p:nvPr/>
          </p:nvSpPr>
          <p:spPr>
            <a:xfrm>
              <a:off x="3050925" y="4621925"/>
              <a:ext cx="1775" cy="2925"/>
            </a:xfrm>
            <a:custGeom>
              <a:avLst/>
              <a:gdLst/>
              <a:ahLst/>
              <a:cxnLst/>
              <a:rect l="l" t="t" r="r" b="b"/>
              <a:pathLst>
                <a:path w="71" h="117" extrusionOk="0">
                  <a:moveTo>
                    <a:pt x="38" y="0"/>
                  </a:moveTo>
                  <a:cubicBezTo>
                    <a:pt x="28" y="0"/>
                    <a:pt x="18" y="8"/>
                    <a:pt x="9" y="14"/>
                  </a:cubicBezTo>
                  <a:cubicBezTo>
                    <a:pt x="5" y="30"/>
                    <a:pt x="0" y="46"/>
                    <a:pt x="5" y="59"/>
                  </a:cubicBezTo>
                  <a:cubicBezTo>
                    <a:pt x="0" y="75"/>
                    <a:pt x="5" y="92"/>
                    <a:pt x="9" y="108"/>
                  </a:cubicBezTo>
                  <a:cubicBezTo>
                    <a:pt x="17" y="111"/>
                    <a:pt x="25" y="117"/>
                    <a:pt x="32" y="117"/>
                  </a:cubicBezTo>
                  <a:cubicBezTo>
                    <a:pt x="45" y="117"/>
                    <a:pt x="58" y="103"/>
                    <a:pt x="70" y="42"/>
                  </a:cubicBezTo>
                  <a:cubicBezTo>
                    <a:pt x="59" y="10"/>
                    <a:pt x="48"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38" name="Google Shape;638;p59"/>
            <p:cNvSpPr/>
            <p:nvPr/>
          </p:nvSpPr>
          <p:spPr>
            <a:xfrm>
              <a:off x="3053500" y="4622150"/>
              <a:ext cx="1750" cy="3000"/>
            </a:xfrm>
            <a:custGeom>
              <a:avLst/>
              <a:gdLst/>
              <a:ahLst/>
              <a:cxnLst/>
              <a:rect l="l" t="t" r="r" b="b"/>
              <a:pathLst>
                <a:path w="70" h="120" extrusionOk="0">
                  <a:moveTo>
                    <a:pt x="21" y="1"/>
                  </a:moveTo>
                  <a:cubicBezTo>
                    <a:pt x="12" y="1"/>
                    <a:pt x="8" y="21"/>
                    <a:pt x="0" y="33"/>
                  </a:cubicBezTo>
                  <a:cubicBezTo>
                    <a:pt x="8" y="111"/>
                    <a:pt x="8" y="111"/>
                    <a:pt x="12" y="111"/>
                  </a:cubicBezTo>
                  <a:cubicBezTo>
                    <a:pt x="29" y="115"/>
                    <a:pt x="41" y="120"/>
                    <a:pt x="57" y="120"/>
                  </a:cubicBezTo>
                  <a:cubicBezTo>
                    <a:pt x="62" y="120"/>
                    <a:pt x="66" y="103"/>
                    <a:pt x="70" y="87"/>
                  </a:cubicBezTo>
                  <a:cubicBezTo>
                    <a:pt x="66" y="66"/>
                    <a:pt x="62" y="46"/>
                    <a:pt x="57" y="25"/>
                  </a:cubicBezTo>
                  <a:cubicBezTo>
                    <a:pt x="49" y="13"/>
                    <a:pt x="33" y="5"/>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39" name="Google Shape;639;p59"/>
            <p:cNvSpPr/>
            <p:nvPr/>
          </p:nvSpPr>
          <p:spPr>
            <a:xfrm>
              <a:off x="3056150" y="4622425"/>
              <a:ext cx="850" cy="2100"/>
            </a:xfrm>
            <a:custGeom>
              <a:avLst/>
              <a:gdLst/>
              <a:ahLst/>
              <a:cxnLst/>
              <a:rect l="l" t="t" r="r" b="b"/>
              <a:pathLst>
                <a:path w="34" h="84" extrusionOk="0">
                  <a:moveTo>
                    <a:pt x="16" y="1"/>
                  </a:moveTo>
                  <a:cubicBezTo>
                    <a:pt x="11" y="1"/>
                    <a:pt x="7" y="16"/>
                    <a:pt x="1" y="47"/>
                  </a:cubicBezTo>
                  <a:cubicBezTo>
                    <a:pt x="7" y="72"/>
                    <a:pt x="12" y="84"/>
                    <a:pt x="17" y="84"/>
                  </a:cubicBezTo>
                  <a:cubicBezTo>
                    <a:pt x="22" y="84"/>
                    <a:pt x="27" y="72"/>
                    <a:pt x="34" y="47"/>
                  </a:cubicBezTo>
                  <a:cubicBezTo>
                    <a:pt x="25" y="16"/>
                    <a:pt x="20"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40" name="Google Shape;640;p59"/>
            <p:cNvSpPr/>
            <p:nvPr/>
          </p:nvSpPr>
          <p:spPr>
            <a:xfrm>
              <a:off x="3042100" y="4503175"/>
              <a:ext cx="1050" cy="2875"/>
            </a:xfrm>
            <a:custGeom>
              <a:avLst/>
              <a:gdLst/>
              <a:ahLst/>
              <a:cxnLst/>
              <a:rect l="l" t="t" r="r" b="b"/>
              <a:pathLst>
                <a:path w="42" h="115" extrusionOk="0">
                  <a:moveTo>
                    <a:pt x="18" y="1"/>
                  </a:moveTo>
                  <a:cubicBezTo>
                    <a:pt x="12" y="1"/>
                    <a:pt x="6" y="11"/>
                    <a:pt x="1" y="41"/>
                  </a:cubicBezTo>
                  <a:cubicBezTo>
                    <a:pt x="5" y="94"/>
                    <a:pt x="13" y="115"/>
                    <a:pt x="17" y="115"/>
                  </a:cubicBezTo>
                  <a:cubicBezTo>
                    <a:pt x="25" y="115"/>
                    <a:pt x="29" y="111"/>
                    <a:pt x="37" y="98"/>
                  </a:cubicBezTo>
                  <a:cubicBezTo>
                    <a:pt x="42" y="74"/>
                    <a:pt x="42" y="53"/>
                    <a:pt x="37" y="28"/>
                  </a:cubicBezTo>
                  <a:cubicBezTo>
                    <a:pt x="31" y="13"/>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41" name="Google Shape;641;p59"/>
            <p:cNvSpPr/>
            <p:nvPr/>
          </p:nvSpPr>
          <p:spPr>
            <a:xfrm>
              <a:off x="3035025" y="4503325"/>
              <a:ext cx="850" cy="2775"/>
            </a:xfrm>
            <a:custGeom>
              <a:avLst/>
              <a:gdLst/>
              <a:ahLst/>
              <a:cxnLst/>
              <a:rect l="l" t="t" r="r" b="b"/>
              <a:pathLst>
                <a:path w="34" h="111" extrusionOk="0">
                  <a:moveTo>
                    <a:pt x="21" y="0"/>
                  </a:moveTo>
                  <a:cubicBezTo>
                    <a:pt x="13" y="0"/>
                    <a:pt x="7" y="9"/>
                    <a:pt x="0" y="47"/>
                  </a:cubicBezTo>
                  <a:cubicBezTo>
                    <a:pt x="9" y="89"/>
                    <a:pt x="15" y="110"/>
                    <a:pt x="21" y="110"/>
                  </a:cubicBezTo>
                  <a:cubicBezTo>
                    <a:pt x="24" y="110"/>
                    <a:pt x="27" y="105"/>
                    <a:pt x="29" y="96"/>
                  </a:cubicBezTo>
                  <a:cubicBezTo>
                    <a:pt x="33" y="76"/>
                    <a:pt x="33" y="59"/>
                    <a:pt x="33" y="39"/>
                  </a:cubicBezTo>
                  <a:cubicBezTo>
                    <a:pt x="33" y="27"/>
                    <a:pt x="33" y="14"/>
                    <a:pt x="29" y="2"/>
                  </a:cubicBezTo>
                  <a:cubicBezTo>
                    <a:pt x="26" y="1"/>
                    <a:pt x="24"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42" name="Google Shape;642;p59"/>
            <p:cNvSpPr/>
            <p:nvPr/>
          </p:nvSpPr>
          <p:spPr>
            <a:xfrm>
              <a:off x="3036450" y="4503300"/>
              <a:ext cx="5275" cy="3625"/>
            </a:xfrm>
            <a:custGeom>
              <a:avLst/>
              <a:gdLst/>
              <a:ahLst/>
              <a:cxnLst/>
              <a:rect l="l" t="t" r="r" b="b"/>
              <a:pathLst>
                <a:path w="211" h="145" extrusionOk="0">
                  <a:moveTo>
                    <a:pt x="190" y="1"/>
                  </a:moveTo>
                  <a:cubicBezTo>
                    <a:pt x="188" y="1"/>
                    <a:pt x="187" y="2"/>
                    <a:pt x="186" y="3"/>
                  </a:cubicBezTo>
                  <a:lnTo>
                    <a:pt x="103" y="7"/>
                  </a:lnTo>
                  <a:lnTo>
                    <a:pt x="17" y="7"/>
                  </a:lnTo>
                  <a:cubicBezTo>
                    <a:pt x="13" y="7"/>
                    <a:pt x="13" y="7"/>
                    <a:pt x="9" y="11"/>
                  </a:cubicBezTo>
                  <a:cubicBezTo>
                    <a:pt x="1" y="40"/>
                    <a:pt x="1" y="69"/>
                    <a:pt x="5" y="97"/>
                  </a:cubicBezTo>
                  <a:cubicBezTo>
                    <a:pt x="8" y="131"/>
                    <a:pt x="14" y="140"/>
                    <a:pt x="21" y="140"/>
                  </a:cubicBezTo>
                  <a:cubicBezTo>
                    <a:pt x="22" y="140"/>
                    <a:pt x="24" y="139"/>
                    <a:pt x="25" y="138"/>
                  </a:cubicBezTo>
                  <a:cubicBezTo>
                    <a:pt x="29" y="131"/>
                    <a:pt x="35" y="116"/>
                    <a:pt x="40" y="116"/>
                  </a:cubicBezTo>
                  <a:cubicBezTo>
                    <a:pt x="40" y="116"/>
                    <a:pt x="41" y="117"/>
                    <a:pt x="42" y="118"/>
                  </a:cubicBezTo>
                  <a:cubicBezTo>
                    <a:pt x="52" y="138"/>
                    <a:pt x="61" y="142"/>
                    <a:pt x="71" y="142"/>
                  </a:cubicBezTo>
                  <a:cubicBezTo>
                    <a:pt x="78" y="142"/>
                    <a:pt x="84" y="141"/>
                    <a:pt x="92" y="141"/>
                  </a:cubicBezTo>
                  <a:cubicBezTo>
                    <a:pt x="95" y="141"/>
                    <a:pt x="99" y="141"/>
                    <a:pt x="103" y="142"/>
                  </a:cubicBezTo>
                  <a:cubicBezTo>
                    <a:pt x="105" y="143"/>
                    <a:pt x="107" y="143"/>
                    <a:pt x="109" y="143"/>
                  </a:cubicBezTo>
                  <a:cubicBezTo>
                    <a:pt x="124" y="143"/>
                    <a:pt x="139" y="132"/>
                    <a:pt x="155" y="132"/>
                  </a:cubicBezTo>
                  <a:cubicBezTo>
                    <a:pt x="162" y="132"/>
                    <a:pt x="170" y="135"/>
                    <a:pt x="177" y="142"/>
                  </a:cubicBezTo>
                  <a:cubicBezTo>
                    <a:pt x="179" y="144"/>
                    <a:pt x="181" y="144"/>
                    <a:pt x="183" y="144"/>
                  </a:cubicBezTo>
                  <a:cubicBezTo>
                    <a:pt x="193" y="144"/>
                    <a:pt x="203" y="121"/>
                    <a:pt x="210" y="40"/>
                  </a:cubicBezTo>
                  <a:cubicBezTo>
                    <a:pt x="203" y="16"/>
                    <a:pt x="197"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43" name="Google Shape;643;p59"/>
            <p:cNvSpPr/>
            <p:nvPr/>
          </p:nvSpPr>
          <p:spPr>
            <a:xfrm>
              <a:off x="3044875" y="4503675"/>
              <a:ext cx="1150" cy="3000"/>
            </a:xfrm>
            <a:custGeom>
              <a:avLst/>
              <a:gdLst/>
              <a:ahLst/>
              <a:cxnLst/>
              <a:rect l="l" t="t" r="r" b="b"/>
              <a:pathLst>
                <a:path w="46" h="120" extrusionOk="0">
                  <a:moveTo>
                    <a:pt x="19" y="0"/>
                  </a:moveTo>
                  <a:cubicBezTo>
                    <a:pt x="12" y="0"/>
                    <a:pt x="7" y="20"/>
                    <a:pt x="0" y="58"/>
                  </a:cubicBezTo>
                  <a:cubicBezTo>
                    <a:pt x="4" y="119"/>
                    <a:pt x="17" y="115"/>
                    <a:pt x="25" y="119"/>
                  </a:cubicBezTo>
                  <a:cubicBezTo>
                    <a:pt x="26" y="120"/>
                    <a:pt x="28" y="120"/>
                    <a:pt x="29" y="120"/>
                  </a:cubicBezTo>
                  <a:cubicBezTo>
                    <a:pt x="38" y="120"/>
                    <a:pt x="42" y="105"/>
                    <a:pt x="45" y="54"/>
                  </a:cubicBezTo>
                  <a:cubicBezTo>
                    <a:pt x="33" y="18"/>
                    <a:pt x="25"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44" name="Google Shape;644;p59"/>
            <p:cNvSpPr/>
            <p:nvPr/>
          </p:nvSpPr>
          <p:spPr>
            <a:xfrm>
              <a:off x="3030000" y="4503750"/>
              <a:ext cx="850" cy="3050"/>
            </a:xfrm>
            <a:custGeom>
              <a:avLst/>
              <a:gdLst/>
              <a:ahLst/>
              <a:cxnLst/>
              <a:rect l="l" t="t" r="r" b="b"/>
              <a:pathLst>
                <a:path w="34" h="122" extrusionOk="0">
                  <a:moveTo>
                    <a:pt x="26" y="1"/>
                  </a:moveTo>
                  <a:cubicBezTo>
                    <a:pt x="26" y="1"/>
                    <a:pt x="25" y="1"/>
                    <a:pt x="25" y="1"/>
                  </a:cubicBezTo>
                  <a:cubicBezTo>
                    <a:pt x="17" y="5"/>
                    <a:pt x="9" y="14"/>
                    <a:pt x="0" y="26"/>
                  </a:cubicBezTo>
                  <a:cubicBezTo>
                    <a:pt x="6" y="93"/>
                    <a:pt x="10" y="122"/>
                    <a:pt x="17" y="122"/>
                  </a:cubicBezTo>
                  <a:cubicBezTo>
                    <a:pt x="19" y="122"/>
                    <a:pt x="22" y="118"/>
                    <a:pt x="25" y="112"/>
                  </a:cubicBezTo>
                  <a:cubicBezTo>
                    <a:pt x="29" y="92"/>
                    <a:pt x="33" y="71"/>
                    <a:pt x="33" y="51"/>
                  </a:cubicBezTo>
                  <a:cubicBezTo>
                    <a:pt x="33" y="21"/>
                    <a:pt x="30"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45" name="Google Shape;645;p59"/>
            <p:cNvSpPr/>
            <p:nvPr/>
          </p:nvSpPr>
          <p:spPr>
            <a:xfrm>
              <a:off x="3043525" y="4503525"/>
              <a:ext cx="850" cy="3050"/>
            </a:xfrm>
            <a:custGeom>
              <a:avLst/>
              <a:gdLst/>
              <a:ahLst/>
              <a:cxnLst/>
              <a:rect l="l" t="t" r="r" b="b"/>
              <a:pathLst>
                <a:path w="34" h="122" extrusionOk="0">
                  <a:moveTo>
                    <a:pt x="16" y="0"/>
                  </a:moveTo>
                  <a:cubicBezTo>
                    <a:pt x="10" y="0"/>
                    <a:pt x="6" y="11"/>
                    <a:pt x="1" y="39"/>
                  </a:cubicBezTo>
                  <a:cubicBezTo>
                    <a:pt x="9" y="117"/>
                    <a:pt x="5" y="121"/>
                    <a:pt x="13" y="121"/>
                  </a:cubicBezTo>
                  <a:cubicBezTo>
                    <a:pt x="17" y="117"/>
                    <a:pt x="26" y="109"/>
                    <a:pt x="30" y="92"/>
                  </a:cubicBezTo>
                  <a:cubicBezTo>
                    <a:pt x="34" y="68"/>
                    <a:pt x="34" y="39"/>
                    <a:pt x="30" y="14"/>
                  </a:cubicBezTo>
                  <a:cubicBezTo>
                    <a:pt x="24" y="6"/>
                    <a:pt x="20"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46" name="Google Shape;646;p59"/>
            <p:cNvSpPr/>
            <p:nvPr/>
          </p:nvSpPr>
          <p:spPr>
            <a:xfrm>
              <a:off x="3033475" y="4503650"/>
              <a:ext cx="850" cy="3025"/>
            </a:xfrm>
            <a:custGeom>
              <a:avLst/>
              <a:gdLst/>
              <a:ahLst/>
              <a:cxnLst/>
              <a:rect l="l" t="t" r="r" b="b"/>
              <a:pathLst>
                <a:path w="34" h="121" extrusionOk="0">
                  <a:moveTo>
                    <a:pt x="17" y="0"/>
                  </a:moveTo>
                  <a:cubicBezTo>
                    <a:pt x="15" y="0"/>
                    <a:pt x="14" y="2"/>
                    <a:pt x="13" y="5"/>
                  </a:cubicBezTo>
                  <a:cubicBezTo>
                    <a:pt x="9" y="22"/>
                    <a:pt x="5" y="38"/>
                    <a:pt x="5" y="55"/>
                  </a:cubicBezTo>
                  <a:cubicBezTo>
                    <a:pt x="1" y="75"/>
                    <a:pt x="5" y="100"/>
                    <a:pt x="13" y="120"/>
                  </a:cubicBezTo>
                  <a:cubicBezTo>
                    <a:pt x="14" y="121"/>
                    <a:pt x="15" y="121"/>
                    <a:pt x="16" y="121"/>
                  </a:cubicBezTo>
                  <a:cubicBezTo>
                    <a:pt x="26" y="121"/>
                    <a:pt x="30" y="96"/>
                    <a:pt x="34" y="42"/>
                  </a:cubicBezTo>
                  <a:cubicBezTo>
                    <a:pt x="25" y="13"/>
                    <a:pt x="2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47" name="Google Shape;647;p59"/>
            <p:cNvSpPr/>
            <p:nvPr/>
          </p:nvSpPr>
          <p:spPr>
            <a:xfrm>
              <a:off x="3031225" y="4503675"/>
              <a:ext cx="750" cy="3150"/>
            </a:xfrm>
            <a:custGeom>
              <a:avLst/>
              <a:gdLst/>
              <a:ahLst/>
              <a:cxnLst/>
              <a:rect l="l" t="t" r="r" b="b"/>
              <a:pathLst>
                <a:path w="30" h="126" extrusionOk="0">
                  <a:moveTo>
                    <a:pt x="13" y="0"/>
                  </a:moveTo>
                  <a:cubicBezTo>
                    <a:pt x="9" y="0"/>
                    <a:pt x="5" y="17"/>
                    <a:pt x="5" y="33"/>
                  </a:cubicBezTo>
                  <a:cubicBezTo>
                    <a:pt x="1" y="54"/>
                    <a:pt x="5" y="78"/>
                    <a:pt x="5" y="99"/>
                  </a:cubicBezTo>
                  <a:cubicBezTo>
                    <a:pt x="8" y="119"/>
                    <a:pt x="12" y="126"/>
                    <a:pt x="16" y="126"/>
                  </a:cubicBezTo>
                  <a:cubicBezTo>
                    <a:pt x="20" y="126"/>
                    <a:pt x="25" y="114"/>
                    <a:pt x="29" y="103"/>
                  </a:cubicBezTo>
                  <a:cubicBezTo>
                    <a:pt x="25" y="25"/>
                    <a:pt x="17"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48" name="Google Shape;648;p59"/>
            <p:cNvSpPr/>
            <p:nvPr/>
          </p:nvSpPr>
          <p:spPr>
            <a:xfrm>
              <a:off x="3046725" y="4504300"/>
              <a:ext cx="850" cy="2375"/>
            </a:xfrm>
            <a:custGeom>
              <a:avLst/>
              <a:gdLst/>
              <a:ahLst/>
              <a:cxnLst/>
              <a:rect l="l" t="t" r="r" b="b"/>
              <a:pathLst>
                <a:path w="34" h="95" extrusionOk="0">
                  <a:moveTo>
                    <a:pt x="17" y="1"/>
                  </a:moveTo>
                  <a:cubicBezTo>
                    <a:pt x="14" y="1"/>
                    <a:pt x="11" y="3"/>
                    <a:pt x="8" y="4"/>
                  </a:cubicBezTo>
                  <a:cubicBezTo>
                    <a:pt x="4" y="16"/>
                    <a:pt x="0" y="29"/>
                    <a:pt x="4" y="41"/>
                  </a:cubicBezTo>
                  <a:cubicBezTo>
                    <a:pt x="0" y="57"/>
                    <a:pt x="4" y="70"/>
                    <a:pt x="8" y="86"/>
                  </a:cubicBezTo>
                  <a:cubicBezTo>
                    <a:pt x="11" y="91"/>
                    <a:pt x="14" y="94"/>
                    <a:pt x="17" y="94"/>
                  </a:cubicBezTo>
                  <a:cubicBezTo>
                    <a:pt x="24" y="94"/>
                    <a:pt x="30" y="80"/>
                    <a:pt x="33" y="41"/>
                  </a:cubicBezTo>
                  <a:cubicBezTo>
                    <a:pt x="28" y="8"/>
                    <a:pt x="22"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49" name="Google Shape;649;p59"/>
            <p:cNvSpPr/>
            <p:nvPr/>
          </p:nvSpPr>
          <p:spPr>
            <a:xfrm>
              <a:off x="3032675" y="4503875"/>
              <a:ext cx="525" cy="2700"/>
            </a:xfrm>
            <a:custGeom>
              <a:avLst/>
              <a:gdLst/>
              <a:ahLst/>
              <a:cxnLst/>
              <a:rect l="l" t="t" r="r" b="b"/>
              <a:pathLst>
                <a:path w="21" h="108" extrusionOk="0">
                  <a:moveTo>
                    <a:pt x="8" y="0"/>
                  </a:moveTo>
                  <a:cubicBezTo>
                    <a:pt x="0" y="0"/>
                    <a:pt x="0" y="25"/>
                    <a:pt x="0" y="46"/>
                  </a:cubicBezTo>
                  <a:cubicBezTo>
                    <a:pt x="0" y="87"/>
                    <a:pt x="0" y="107"/>
                    <a:pt x="8" y="107"/>
                  </a:cubicBezTo>
                  <a:cubicBezTo>
                    <a:pt x="12" y="107"/>
                    <a:pt x="21" y="78"/>
                    <a:pt x="21" y="50"/>
                  </a:cubicBezTo>
                  <a:cubicBezTo>
                    <a:pt x="21" y="25"/>
                    <a:pt x="1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50" name="Google Shape;650;p59"/>
            <p:cNvSpPr/>
            <p:nvPr/>
          </p:nvSpPr>
          <p:spPr>
            <a:xfrm>
              <a:off x="3045475" y="4543150"/>
              <a:ext cx="3825" cy="3450"/>
            </a:xfrm>
            <a:custGeom>
              <a:avLst/>
              <a:gdLst/>
              <a:ahLst/>
              <a:cxnLst/>
              <a:rect l="l" t="t" r="r" b="b"/>
              <a:pathLst>
                <a:path w="153" h="138" extrusionOk="0">
                  <a:moveTo>
                    <a:pt x="106" y="0"/>
                  </a:moveTo>
                  <a:cubicBezTo>
                    <a:pt x="104" y="0"/>
                    <a:pt x="102" y="1"/>
                    <a:pt x="99" y="1"/>
                  </a:cubicBezTo>
                  <a:cubicBezTo>
                    <a:pt x="83" y="5"/>
                    <a:pt x="67" y="9"/>
                    <a:pt x="50" y="9"/>
                  </a:cubicBezTo>
                  <a:cubicBezTo>
                    <a:pt x="38" y="9"/>
                    <a:pt x="26" y="13"/>
                    <a:pt x="17" y="22"/>
                  </a:cubicBezTo>
                  <a:cubicBezTo>
                    <a:pt x="9" y="26"/>
                    <a:pt x="1" y="50"/>
                    <a:pt x="5" y="116"/>
                  </a:cubicBezTo>
                  <a:cubicBezTo>
                    <a:pt x="13" y="120"/>
                    <a:pt x="21" y="132"/>
                    <a:pt x="30" y="132"/>
                  </a:cubicBezTo>
                  <a:cubicBezTo>
                    <a:pt x="49" y="132"/>
                    <a:pt x="68" y="116"/>
                    <a:pt x="87" y="116"/>
                  </a:cubicBezTo>
                  <a:cubicBezTo>
                    <a:pt x="97" y="116"/>
                    <a:pt x="106" y="120"/>
                    <a:pt x="116" y="132"/>
                  </a:cubicBezTo>
                  <a:cubicBezTo>
                    <a:pt x="118" y="136"/>
                    <a:pt x="121" y="138"/>
                    <a:pt x="124" y="138"/>
                  </a:cubicBezTo>
                  <a:cubicBezTo>
                    <a:pt x="133" y="138"/>
                    <a:pt x="143" y="113"/>
                    <a:pt x="153" y="58"/>
                  </a:cubicBezTo>
                  <a:cubicBezTo>
                    <a:pt x="138" y="15"/>
                    <a:pt x="124"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51" name="Google Shape;651;p59"/>
            <p:cNvSpPr/>
            <p:nvPr/>
          </p:nvSpPr>
          <p:spPr>
            <a:xfrm>
              <a:off x="3050100" y="4544000"/>
              <a:ext cx="1875" cy="2800"/>
            </a:xfrm>
            <a:custGeom>
              <a:avLst/>
              <a:gdLst/>
              <a:ahLst/>
              <a:cxnLst/>
              <a:rect l="l" t="t" r="r" b="b"/>
              <a:pathLst>
                <a:path w="75" h="112" extrusionOk="0">
                  <a:moveTo>
                    <a:pt x="23" y="1"/>
                  </a:moveTo>
                  <a:cubicBezTo>
                    <a:pt x="16" y="1"/>
                    <a:pt x="9" y="8"/>
                    <a:pt x="1" y="33"/>
                  </a:cubicBezTo>
                  <a:cubicBezTo>
                    <a:pt x="1" y="53"/>
                    <a:pt x="5" y="74"/>
                    <a:pt x="9" y="90"/>
                  </a:cubicBezTo>
                  <a:cubicBezTo>
                    <a:pt x="19" y="102"/>
                    <a:pt x="29" y="111"/>
                    <a:pt x="39" y="111"/>
                  </a:cubicBezTo>
                  <a:cubicBezTo>
                    <a:pt x="50" y="111"/>
                    <a:pt x="62" y="101"/>
                    <a:pt x="74" y="74"/>
                  </a:cubicBezTo>
                  <a:cubicBezTo>
                    <a:pt x="66" y="12"/>
                    <a:pt x="58" y="16"/>
                    <a:pt x="42" y="12"/>
                  </a:cubicBezTo>
                  <a:cubicBezTo>
                    <a:pt x="35" y="8"/>
                    <a:pt x="29"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52" name="Google Shape;652;p59"/>
            <p:cNvSpPr/>
            <p:nvPr/>
          </p:nvSpPr>
          <p:spPr>
            <a:xfrm>
              <a:off x="3052875" y="4543850"/>
              <a:ext cx="1550" cy="2925"/>
            </a:xfrm>
            <a:custGeom>
              <a:avLst/>
              <a:gdLst/>
              <a:ahLst/>
              <a:cxnLst/>
              <a:rect l="l" t="t" r="r" b="b"/>
              <a:pathLst>
                <a:path w="62" h="117" extrusionOk="0">
                  <a:moveTo>
                    <a:pt x="31" y="1"/>
                  </a:moveTo>
                  <a:cubicBezTo>
                    <a:pt x="26" y="1"/>
                    <a:pt x="22" y="2"/>
                    <a:pt x="19" y="2"/>
                  </a:cubicBezTo>
                  <a:cubicBezTo>
                    <a:pt x="18" y="2"/>
                    <a:pt x="18" y="2"/>
                    <a:pt x="17" y="2"/>
                  </a:cubicBezTo>
                  <a:cubicBezTo>
                    <a:pt x="16" y="1"/>
                    <a:pt x="15" y="1"/>
                    <a:pt x="14" y="1"/>
                  </a:cubicBezTo>
                  <a:cubicBezTo>
                    <a:pt x="8" y="1"/>
                    <a:pt x="4" y="16"/>
                    <a:pt x="0" y="63"/>
                  </a:cubicBezTo>
                  <a:cubicBezTo>
                    <a:pt x="13" y="117"/>
                    <a:pt x="33" y="117"/>
                    <a:pt x="41" y="117"/>
                  </a:cubicBezTo>
                  <a:cubicBezTo>
                    <a:pt x="50" y="117"/>
                    <a:pt x="58" y="108"/>
                    <a:pt x="62" y="55"/>
                  </a:cubicBezTo>
                  <a:cubicBezTo>
                    <a:pt x="54" y="8"/>
                    <a:pt x="41"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53" name="Google Shape;653;p59"/>
            <p:cNvSpPr/>
            <p:nvPr/>
          </p:nvSpPr>
          <p:spPr>
            <a:xfrm>
              <a:off x="3035525" y="4543450"/>
              <a:ext cx="1175" cy="3650"/>
            </a:xfrm>
            <a:custGeom>
              <a:avLst/>
              <a:gdLst/>
              <a:ahLst/>
              <a:cxnLst/>
              <a:rect l="l" t="t" r="r" b="b"/>
              <a:pathLst>
                <a:path w="47" h="146" extrusionOk="0">
                  <a:moveTo>
                    <a:pt x="18" y="1"/>
                  </a:moveTo>
                  <a:cubicBezTo>
                    <a:pt x="16" y="1"/>
                    <a:pt x="14" y="1"/>
                    <a:pt x="13" y="1"/>
                  </a:cubicBezTo>
                  <a:cubicBezTo>
                    <a:pt x="9" y="5"/>
                    <a:pt x="1" y="14"/>
                    <a:pt x="1" y="51"/>
                  </a:cubicBezTo>
                  <a:cubicBezTo>
                    <a:pt x="5" y="71"/>
                    <a:pt x="5" y="96"/>
                    <a:pt x="9" y="120"/>
                  </a:cubicBezTo>
                  <a:cubicBezTo>
                    <a:pt x="15" y="137"/>
                    <a:pt x="20" y="145"/>
                    <a:pt x="24" y="145"/>
                  </a:cubicBezTo>
                  <a:cubicBezTo>
                    <a:pt x="33" y="145"/>
                    <a:pt x="41" y="113"/>
                    <a:pt x="46" y="51"/>
                  </a:cubicBezTo>
                  <a:cubicBezTo>
                    <a:pt x="40" y="6"/>
                    <a:pt x="26"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54" name="Google Shape;654;p59"/>
            <p:cNvSpPr/>
            <p:nvPr/>
          </p:nvSpPr>
          <p:spPr>
            <a:xfrm>
              <a:off x="3037375" y="4543575"/>
              <a:ext cx="950" cy="2825"/>
            </a:xfrm>
            <a:custGeom>
              <a:avLst/>
              <a:gdLst/>
              <a:ahLst/>
              <a:cxnLst/>
              <a:rect l="l" t="t" r="r" b="b"/>
              <a:pathLst>
                <a:path w="38" h="113" extrusionOk="0">
                  <a:moveTo>
                    <a:pt x="21" y="0"/>
                  </a:moveTo>
                  <a:cubicBezTo>
                    <a:pt x="17" y="0"/>
                    <a:pt x="17" y="0"/>
                    <a:pt x="13" y="5"/>
                  </a:cubicBezTo>
                  <a:cubicBezTo>
                    <a:pt x="5" y="21"/>
                    <a:pt x="1" y="41"/>
                    <a:pt x="5" y="58"/>
                  </a:cubicBezTo>
                  <a:cubicBezTo>
                    <a:pt x="5" y="78"/>
                    <a:pt x="9" y="95"/>
                    <a:pt x="13" y="111"/>
                  </a:cubicBezTo>
                  <a:cubicBezTo>
                    <a:pt x="14" y="112"/>
                    <a:pt x="15" y="112"/>
                    <a:pt x="16" y="112"/>
                  </a:cubicBezTo>
                  <a:cubicBezTo>
                    <a:pt x="22" y="112"/>
                    <a:pt x="27" y="101"/>
                    <a:pt x="34" y="91"/>
                  </a:cubicBezTo>
                  <a:cubicBezTo>
                    <a:pt x="38" y="66"/>
                    <a:pt x="38" y="37"/>
                    <a:pt x="34" y="13"/>
                  </a:cubicBezTo>
                  <a:cubicBezTo>
                    <a:pt x="30" y="9"/>
                    <a:pt x="25" y="5"/>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55" name="Google Shape;655;p59"/>
            <p:cNvSpPr/>
            <p:nvPr/>
          </p:nvSpPr>
          <p:spPr>
            <a:xfrm>
              <a:off x="3044350" y="4543850"/>
              <a:ext cx="850" cy="2525"/>
            </a:xfrm>
            <a:custGeom>
              <a:avLst/>
              <a:gdLst/>
              <a:ahLst/>
              <a:cxnLst/>
              <a:rect l="l" t="t" r="r" b="b"/>
              <a:pathLst>
                <a:path w="34" h="101" extrusionOk="0">
                  <a:moveTo>
                    <a:pt x="17" y="1"/>
                  </a:moveTo>
                  <a:cubicBezTo>
                    <a:pt x="13" y="1"/>
                    <a:pt x="9" y="12"/>
                    <a:pt x="1" y="35"/>
                  </a:cubicBezTo>
                  <a:cubicBezTo>
                    <a:pt x="4" y="97"/>
                    <a:pt x="11" y="100"/>
                    <a:pt x="19" y="100"/>
                  </a:cubicBezTo>
                  <a:cubicBezTo>
                    <a:pt x="20" y="100"/>
                    <a:pt x="20" y="100"/>
                    <a:pt x="21" y="100"/>
                  </a:cubicBezTo>
                  <a:cubicBezTo>
                    <a:pt x="30" y="96"/>
                    <a:pt x="34" y="72"/>
                    <a:pt x="34" y="35"/>
                  </a:cubicBezTo>
                  <a:cubicBezTo>
                    <a:pt x="25" y="12"/>
                    <a:pt x="21"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56" name="Google Shape;656;p59"/>
            <p:cNvSpPr/>
            <p:nvPr/>
          </p:nvSpPr>
          <p:spPr>
            <a:xfrm>
              <a:off x="3040975" y="4543675"/>
              <a:ext cx="650" cy="2600"/>
            </a:xfrm>
            <a:custGeom>
              <a:avLst/>
              <a:gdLst/>
              <a:ahLst/>
              <a:cxnLst/>
              <a:rect l="l" t="t" r="r" b="b"/>
              <a:pathLst>
                <a:path w="26" h="104" extrusionOk="0">
                  <a:moveTo>
                    <a:pt x="17" y="1"/>
                  </a:moveTo>
                  <a:cubicBezTo>
                    <a:pt x="13" y="1"/>
                    <a:pt x="5" y="13"/>
                    <a:pt x="0" y="21"/>
                  </a:cubicBezTo>
                  <a:cubicBezTo>
                    <a:pt x="4" y="81"/>
                    <a:pt x="8" y="104"/>
                    <a:pt x="15" y="104"/>
                  </a:cubicBezTo>
                  <a:cubicBezTo>
                    <a:pt x="16" y="104"/>
                    <a:pt x="16" y="103"/>
                    <a:pt x="17" y="103"/>
                  </a:cubicBezTo>
                  <a:cubicBezTo>
                    <a:pt x="21" y="95"/>
                    <a:pt x="25" y="79"/>
                    <a:pt x="25" y="46"/>
                  </a:cubicBezTo>
                  <a:cubicBezTo>
                    <a:pt x="25" y="29"/>
                    <a:pt x="21" y="13"/>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57" name="Google Shape;657;p59"/>
            <p:cNvSpPr/>
            <p:nvPr/>
          </p:nvSpPr>
          <p:spPr>
            <a:xfrm>
              <a:off x="3042625" y="4543750"/>
              <a:ext cx="525" cy="2425"/>
            </a:xfrm>
            <a:custGeom>
              <a:avLst/>
              <a:gdLst/>
              <a:ahLst/>
              <a:cxnLst/>
              <a:rect l="l" t="t" r="r" b="b"/>
              <a:pathLst>
                <a:path w="21" h="97" extrusionOk="0">
                  <a:moveTo>
                    <a:pt x="10" y="1"/>
                  </a:moveTo>
                  <a:cubicBezTo>
                    <a:pt x="9" y="1"/>
                    <a:pt x="9" y="1"/>
                    <a:pt x="8" y="2"/>
                  </a:cubicBezTo>
                  <a:cubicBezTo>
                    <a:pt x="0" y="10"/>
                    <a:pt x="0" y="22"/>
                    <a:pt x="0" y="34"/>
                  </a:cubicBezTo>
                  <a:cubicBezTo>
                    <a:pt x="0" y="51"/>
                    <a:pt x="0" y="71"/>
                    <a:pt x="4" y="92"/>
                  </a:cubicBezTo>
                  <a:cubicBezTo>
                    <a:pt x="6" y="95"/>
                    <a:pt x="9" y="97"/>
                    <a:pt x="11" y="97"/>
                  </a:cubicBezTo>
                  <a:cubicBezTo>
                    <a:pt x="16" y="97"/>
                    <a:pt x="21" y="83"/>
                    <a:pt x="21" y="47"/>
                  </a:cubicBezTo>
                  <a:cubicBezTo>
                    <a:pt x="17" y="12"/>
                    <a:pt x="14"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58" name="Google Shape;658;p59"/>
            <p:cNvSpPr/>
            <p:nvPr/>
          </p:nvSpPr>
          <p:spPr>
            <a:xfrm>
              <a:off x="3039225" y="4543975"/>
              <a:ext cx="650" cy="2700"/>
            </a:xfrm>
            <a:custGeom>
              <a:avLst/>
              <a:gdLst/>
              <a:ahLst/>
              <a:cxnLst/>
              <a:rect l="l" t="t" r="r" b="b"/>
              <a:pathLst>
                <a:path w="26" h="108" extrusionOk="0">
                  <a:moveTo>
                    <a:pt x="13" y="1"/>
                  </a:moveTo>
                  <a:cubicBezTo>
                    <a:pt x="1" y="1"/>
                    <a:pt x="1" y="34"/>
                    <a:pt x="9" y="108"/>
                  </a:cubicBezTo>
                  <a:cubicBezTo>
                    <a:pt x="13" y="103"/>
                    <a:pt x="13" y="99"/>
                    <a:pt x="17" y="95"/>
                  </a:cubicBezTo>
                  <a:cubicBezTo>
                    <a:pt x="21" y="91"/>
                    <a:pt x="21" y="83"/>
                    <a:pt x="21" y="75"/>
                  </a:cubicBezTo>
                  <a:cubicBezTo>
                    <a:pt x="25" y="58"/>
                    <a:pt x="25" y="42"/>
                    <a:pt x="21" y="25"/>
                  </a:cubicBezTo>
                  <a:cubicBezTo>
                    <a:pt x="21" y="13"/>
                    <a:pt x="17"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59" name="Google Shape;659;p59"/>
            <p:cNvSpPr/>
            <p:nvPr/>
          </p:nvSpPr>
          <p:spPr>
            <a:xfrm>
              <a:off x="3046400" y="4530775"/>
              <a:ext cx="1275" cy="2775"/>
            </a:xfrm>
            <a:custGeom>
              <a:avLst/>
              <a:gdLst/>
              <a:ahLst/>
              <a:cxnLst/>
              <a:rect l="l" t="t" r="r" b="b"/>
              <a:pathLst>
                <a:path w="51" h="111" extrusionOk="0">
                  <a:moveTo>
                    <a:pt x="24" y="1"/>
                  </a:moveTo>
                  <a:cubicBezTo>
                    <a:pt x="18" y="1"/>
                    <a:pt x="12" y="8"/>
                    <a:pt x="5" y="20"/>
                  </a:cubicBezTo>
                  <a:cubicBezTo>
                    <a:pt x="1" y="45"/>
                    <a:pt x="5" y="73"/>
                    <a:pt x="9" y="98"/>
                  </a:cubicBezTo>
                  <a:cubicBezTo>
                    <a:pt x="14" y="106"/>
                    <a:pt x="19" y="111"/>
                    <a:pt x="24" y="111"/>
                  </a:cubicBezTo>
                  <a:cubicBezTo>
                    <a:pt x="34" y="111"/>
                    <a:pt x="42" y="92"/>
                    <a:pt x="50" y="45"/>
                  </a:cubicBezTo>
                  <a:cubicBezTo>
                    <a:pt x="41" y="14"/>
                    <a:pt x="33"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60" name="Google Shape;660;p59"/>
            <p:cNvSpPr/>
            <p:nvPr/>
          </p:nvSpPr>
          <p:spPr>
            <a:xfrm>
              <a:off x="3044575" y="4530875"/>
              <a:ext cx="825" cy="2450"/>
            </a:xfrm>
            <a:custGeom>
              <a:avLst/>
              <a:gdLst/>
              <a:ahLst/>
              <a:cxnLst/>
              <a:rect l="l" t="t" r="r" b="b"/>
              <a:pathLst>
                <a:path w="33" h="98" extrusionOk="0">
                  <a:moveTo>
                    <a:pt x="17" y="1"/>
                  </a:moveTo>
                  <a:cubicBezTo>
                    <a:pt x="13" y="1"/>
                    <a:pt x="9" y="15"/>
                    <a:pt x="0" y="45"/>
                  </a:cubicBezTo>
                  <a:cubicBezTo>
                    <a:pt x="3" y="89"/>
                    <a:pt x="9" y="98"/>
                    <a:pt x="16" y="98"/>
                  </a:cubicBezTo>
                  <a:cubicBezTo>
                    <a:pt x="19" y="98"/>
                    <a:pt x="22" y="95"/>
                    <a:pt x="25" y="94"/>
                  </a:cubicBezTo>
                  <a:cubicBezTo>
                    <a:pt x="29" y="94"/>
                    <a:pt x="33" y="78"/>
                    <a:pt x="33" y="37"/>
                  </a:cubicBezTo>
                  <a:cubicBezTo>
                    <a:pt x="25" y="13"/>
                    <a:pt x="21"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61" name="Google Shape;661;p59"/>
            <p:cNvSpPr/>
            <p:nvPr/>
          </p:nvSpPr>
          <p:spPr>
            <a:xfrm>
              <a:off x="3036975" y="4531000"/>
              <a:ext cx="625" cy="2525"/>
            </a:xfrm>
            <a:custGeom>
              <a:avLst/>
              <a:gdLst/>
              <a:ahLst/>
              <a:cxnLst/>
              <a:rect l="l" t="t" r="r" b="b"/>
              <a:pathLst>
                <a:path w="25" h="101" extrusionOk="0">
                  <a:moveTo>
                    <a:pt x="9" y="1"/>
                  </a:moveTo>
                  <a:cubicBezTo>
                    <a:pt x="3" y="1"/>
                    <a:pt x="0" y="23"/>
                    <a:pt x="0" y="93"/>
                  </a:cubicBezTo>
                  <a:cubicBezTo>
                    <a:pt x="5" y="98"/>
                    <a:pt x="9" y="100"/>
                    <a:pt x="12" y="100"/>
                  </a:cubicBezTo>
                  <a:cubicBezTo>
                    <a:pt x="19" y="100"/>
                    <a:pt x="21" y="86"/>
                    <a:pt x="21" y="60"/>
                  </a:cubicBezTo>
                  <a:cubicBezTo>
                    <a:pt x="25" y="40"/>
                    <a:pt x="21" y="23"/>
                    <a:pt x="13" y="3"/>
                  </a:cubicBezTo>
                  <a:cubicBezTo>
                    <a:pt x="11" y="2"/>
                    <a:pt x="10"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62" name="Google Shape;662;p59"/>
            <p:cNvSpPr/>
            <p:nvPr/>
          </p:nvSpPr>
          <p:spPr>
            <a:xfrm>
              <a:off x="3034500" y="4582750"/>
              <a:ext cx="1275" cy="2725"/>
            </a:xfrm>
            <a:custGeom>
              <a:avLst/>
              <a:gdLst/>
              <a:ahLst/>
              <a:cxnLst/>
              <a:rect l="l" t="t" r="r" b="b"/>
              <a:pathLst>
                <a:path w="51" h="109" extrusionOk="0">
                  <a:moveTo>
                    <a:pt x="23" y="0"/>
                  </a:moveTo>
                  <a:cubicBezTo>
                    <a:pt x="16" y="0"/>
                    <a:pt x="8" y="11"/>
                    <a:pt x="1" y="34"/>
                  </a:cubicBezTo>
                  <a:cubicBezTo>
                    <a:pt x="5" y="84"/>
                    <a:pt x="11" y="108"/>
                    <a:pt x="19" y="108"/>
                  </a:cubicBezTo>
                  <a:cubicBezTo>
                    <a:pt x="27" y="108"/>
                    <a:pt x="37" y="89"/>
                    <a:pt x="50" y="50"/>
                  </a:cubicBezTo>
                  <a:cubicBezTo>
                    <a:pt x="41" y="16"/>
                    <a:pt x="32" y="0"/>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63" name="Google Shape;663;p59"/>
            <p:cNvSpPr/>
            <p:nvPr/>
          </p:nvSpPr>
          <p:spPr>
            <a:xfrm>
              <a:off x="3038925" y="4583125"/>
              <a:ext cx="950" cy="2500"/>
            </a:xfrm>
            <a:custGeom>
              <a:avLst/>
              <a:gdLst/>
              <a:ahLst/>
              <a:cxnLst/>
              <a:rect l="l" t="t" r="r" b="b"/>
              <a:pathLst>
                <a:path w="38" h="100" extrusionOk="0">
                  <a:moveTo>
                    <a:pt x="18" y="0"/>
                  </a:moveTo>
                  <a:cubicBezTo>
                    <a:pt x="12" y="0"/>
                    <a:pt x="7" y="16"/>
                    <a:pt x="0" y="47"/>
                  </a:cubicBezTo>
                  <a:cubicBezTo>
                    <a:pt x="7" y="86"/>
                    <a:pt x="13" y="99"/>
                    <a:pt x="20" y="99"/>
                  </a:cubicBezTo>
                  <a:cubicBezTo>
                    <a:pt x="21" y="99"/>
                    <a:pt x="23" y="98"/>
                    <a:pt x="25" y="97"/>
                  </a:cubicBezTo>
                  <a:cubicBezTo>
                    <a:pt x="29" y="93"/>
                    <a:pt x="37" y="80"/>
                    <a:pt x="37" y="39"/>
                  </a:cubicBezTo>
                  <a:cubicBezTo>
                    <a:pt x="29" y="14"/>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64" name="Google Shape;664;p59"/>
            <p:cNvSpPr/>
            <p:nvPr/>
          </p:nvSpPr>
          <p:spPr>
            <a:xfrm>
              <a:off x="3051850" y="4582800"/>
              <a:ext cx="750" cy="2350"/>
            </a:xfrm>
            <a:custGeom>
              <a:avLst/>
              <a:gdLst/>
              <a:ahLst/>
              <a:cxnLst/>
              <a:rect l="l" t="t" r="r" b="b"/>
              <a:pathLst>
                <a:path w="30" h="94" extrusionOk="0">
                  <a:moveTo>
                    <a:pt x="13" y="1"/>
                  </a:moveTo>
                  <a:cubicBezTo>
                    <a:pt x="11" y="1"/>
                    <a:pt x="10" y="1"/>
                    <a:pt x="9" y="3"/>
                  </a:cubicBezTo>
                  <a:cubicBezTo>
                    <a:pt x="4" y="15"/>
                    <a:pt x="0" y="40"/>
                    <a:pt x="4" y="93"/>
                  </a:cubicBezTo>
                  <a:lnTo>
                    <a:pt x="29" y="93"/>
                  </a:lnTo>
                  <a:cubicBezTo>
                    <a:pt x="22" y="20"/>
                    <a:pt x="18"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65" name="Google Shape;665;p59"/>
            <p:cNvSpPr/>
            <p:nvPr/>
          </p:nvSpPr>
          <p:spPr>
            <a:xfrm>
              <a:off x="3050100" y="4583100"/>
              <a:ext cx="650" cy="2350"/>
            </a:xfrm>
            <a:custGeom>
              <a:avLst/>
              <a:gdLst/>
              <a:ahLst/>
              <a:cxnLst/>
              <a:rect l="l" t="t" r="r" b="b"/>
              <a:pathLst>
                <a:path w="26" h="94" extrusionOk="0">
                  <a:moveTo>
                    <a:pt x="12" y="0"/>
                  </a:moveTo>
                  <a:cubicBezTo>
                    <a:pt x="11" y="0"/>
                    <a:pt x="10" y="1"/>
                    <a:pt x="9" y="3"/>
                  </a:cubicBezTo>
                  <a:cubicBezTo>
                    <a:pt x="5" y="20"/>
                    <a:pt x="1" y="32"/>
                    <a:pt x="5" y="48"/>
                  </a:cubicBezTo>
                  <a:cubicBezTo>
                    <a:pt x="1" y="61"/>
                    <a:pt x="5" y="73"/>
                    <a:pt x="9" y="85"/>
                  </a:cubicBezTo>
                  <a:cubicBezTo>
                    <a:pt x="11" y="91"/>
                    <a:pt x="14" y="94"/>
                    <a:pt x="16" y="94"/>
                  </a:cubicBezTo>
                  <a:cubicBezTo>
                    <a:pt x="20" y="94"/>
                    <a:pt x="22" y="79"/>
                    <a:pt x="25" y="40"/>
                  </a:cubicBezTo>
                  <a:cubicBezTo>
                    <a:pt x="22" y="12"/>
                    <a:pt x="16"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66" name="Google Shape;666;p59"/>
            <p:cNvSpPr/>
            <p:nvPr/>
          </p:nvSpPr>
          <p:spPr>
            <a:xfrm>
              <a:off x="3048450" y="4582850"/>
              <a:ext cx="650" cy="2350"/>
            </a:xfrm>
            <a:custGeom>
              <a:avLst/>
              <a:gdLst/>
              <a:ahLst/>
              <a:cxnLst/>
              <a:rect l="l" t="t" r="r" b="b"/>
              <a:pathLst>
                <a:path w="26" h="94" extrusionOk="0">
                  <a:moveTo>
                    <a:pt x="13" y="1"/>
                  </a:moveTo>
                  <a:cubicBezTo>
                    <a:pt x="5" y="1"/>
                    <a:pt x="1" y="26"/>
                    <a:pt x="1" y="79"/>
                  </a:cubicBezTo>
                  <a:cubicBezTo>
                    <a:pt x="7" y="89"/>
                    <a:pt x="11" y="94"/>
                    <a:pt x="14" y="94"/>
                  </a:cubicBezTo>
                  <a:cubicBezTo>
                    <a:pt x="18" y="94"/>
                    <a:pt x="21" y="88"/>
                    <a:pt x="26" y="75"/>
                  </a:cubicBezTo>
                  <a:cubicBezTo>
                    <a:pt x="26" y="26"/>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67" name="Google Shape;667;p59"/>
            <p:cNvSpPr/>
            <p:nvPr/>
          </p:nvSpPr>
          <p:spPr>
            <a:xfrm>
              <a:off x="3049700" y="4569325"/>
              <a:ext cx="3300" cy="3525"/>
            </a:xfrm>
            <a:custGeom>
              <a:avLst/>
              <a:gdLst/>
              <a:ahLst/>
              <a:cxnLst/>
              <a:rect l="l" t="t" r="r" b="b"/>
              <a:pathLst>
                <a:path w="132" h="141" extrusionOk="0">
                  <a:moveTo>
                    <a:pt x="67" y="1"/>
                  </a:moveTo>
                  <a:cubicBezTo>
                    <a:pt x="47" y="1"/>
                    <a:pt x="27" y="11"/>
                    <a:pt x="8" y="13"/>
                  </a:cubicBezTo>
                  <a:cubicBezTo>
                    <a:pt x="4" y="13"/>
                    <a:pt x="0" y="37"/>
                    <a:pt x="0" y="91"/>
                  </a:cubicBezTo>
                  <a:cubicBezTo>
                    <a:pt x="6" y="125"/>
                    <a:pt x="17" y="140"/>
                    <a:pt x="28" y="140"/>
                  </a:cubicBezTo>
                  <a:cubicBezTo>
                    <a:pt x="31" y="140"/>
                    <a:pt x="34" y="139"/>
                    <a:pt x="37" y="136"/>
                  </a:cubicBezTo>
                  <a:cubicBezTo>
                    <a:pt x="45" y="132"/>
                    <a:pt x="56" y="130"/>
                    <a:pt x="66" y="130"/>
                  </a:cubicBezTo>
                  <a:cubicBezTo>
                    <a:pt x="77" y="130"/>
                    <a:pt x="88" y="132"/>
                    <a:pt x="99" y="136"/>
                  </a:cubicBezTo>
                  <a:cubicBezTo>
                    <a:pt x="100" y="136"/>
                    <a:pt x="102" y="137"/>
                    <a:pt x="103" y="137"/>
                  </a:cubicBezTo>
                  <a:cubicBezTo>
                    <a:pt x="111" y="137"/>
                    <a:pt x="121" y="126"/>
                    <a:pt x="131" y="74"/>
                  </a:cubicBezTo>
                  <a:cubicBezTo>
                    <a:pt x="127" y="62"/>
                    <a:pt x="123" y="50"/>
                    <a:pt x="119" y="41"/>
                  </a:cubicBezTo>
                  <a:cubicBezTo>
                    <a:pt x="103" y="10"/>
                    <a:pt x="85"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68" name="Google Shape;668;p59"/>
            <p:cNvSpPr/>
            <p:nvPr/>
          </p:nvSpPr>
          <p:spPr>
            <a:xfrm>
              <a:off x="3038725" y="4569500"/>
              <a:ext cx="2475" cy="3550"/>
            </a:xfrm>
            <a:custGeom>
              <a:avLst/>
              <a:gdLst/>
              <a:ahLst/>
              <a:cxnLst/>
              <a:rect l="l" t="t" r="r" b="b"/>
              <a:pathLst>
                <a:path w="99" h="142" extrusionOk="0">
                  <a:moveTo>
                    <a:pt x="75" y="1"/>
                  </a:moveTo>
                  <a:cubicBezTo>
                    <a:pt x="61" y="1"/>
                    <a:pt x="46" y="6"/>
                    <a:pt x="30" y="6"/>
                  </a:cubicBezTo>
                  <a:cubicBezTo>
                    <a:pt x="23" y="6"/>
                    <a:pt x="15" y="5"/>
                    <a:pt x="8" y="2"/>
                  </a:cubicBezTo>
                  <a:cubicBezTo>
                    <a:pt x="8" y="1"/>
                    <a:pt x="7" y="1"/>
                    <a:pt x="7" y="1"/>
                  </a:cubicBezTo>
                  <a:cubicBezTo>
                    <a:pt x="0" y="1"/>
                    <a:pt x="0" y="24"/>
                    <a:pt x="0" y="92"/>
                  </a:cubicBezTo>
                  <a:cubicBezTo>
                    <a:pt x="7" y="120"/>
                    <a:pt x="16" y="136"/>
                    <a:pt x="24" y="136"/>
                  </a:cubicBezTo>
                  <a:cubicBezTo>
                    <a:pt x="30" y="136"/>
                    <a:pt x="36" y="127"/>
                    <a:pt x="41" y="108"/>
                  </a:cubicBezTo>
                  <a:cubicBezTo>
                    <a:pt x="42" y="107"/>
                    <a:pt x="43" y="106"/>
                    <a:pt x="44" y="106"/>
                  </a:cubicBezTo>
                  <a:cubicBezTo>
                    <a:pt x="47" y="106"/>
                    <a:pt x="50" y="117"/>
                    <a:pt x="53" y="121"/>
                  </a:cubicBezTo>
                  <a:cubicBezTo>
                    <a:pt x="60" y="134"/>
                    <a:pt x="66" y="141"/>
                    <a:pt x="71" y="141"/>
                  </a:cubicBezTo>
                  <a:cubicBezTo>
                    <a:pt x="82" y="141"/>
                    <a:pt x="90" y="111"/>
                    <a:pt x="99" y="43"/>
                  </a:cubicBezTo>
                  <a:cubicBezTo>
                    <a:pt x="90" y="30"/>
                    <a:pt x="86" y="6"/>
                    <a:pt x="82" y="2"/>
                  </a:cubicBezTo>
                  <a:cubicBezTo>
                    <a:pt x="80" y="1"/>
                    <a:pt x="77"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69" name="Google Shape;669;p59"/>
            <p:cNvSpPr/>
            <p:nvPr/>
          </p:nvSpPr>
          <p:spPr>
            <a:xfrm>
              <a:off x="3043325" y="4569125"/>
              <a:ext cx="1675" cy="3575"/>
            </a:xfrm>
            <a:custGeom>
              <a:avLst/>
              <a:gdLst/>
              <a:ahLst/>
              <a:cxnLst/>
              <a:rect l="l" t="t" r="r" b="b"/>
              <a:pathLst>
                <a:path w="67" h="143" extrusionOk="0">
                  <a:moveTo>
                    <a:pt x="14" y="4"/>
                  </a:moveTo>
                  <a:cubicBezTo>
                    <a:pt x="8" y="4"/>
                    <a:pt x="4" y="17"/>
                    <a:pt x="1" y="53"/>
                  </a:cubicBezTo>
                  <a:cubicBezTo>
                    <a:pt x="5" y="111"/>
                    <a:pt x="5" y="136"/>
                    <a:pt x="21" y="140"/>
                  </a:cubicBezTo>
                  <a:cubicBezTo>
                    <a:pt x="27" y="140"/>
                    <a:pt x="33" y="143"/>
                    <a:pt x="39" y="143"/>
                  </a:cubicBezTo>
                  <a:cubicBezTo>
                    <a:pt x="49" y="143"/>
                    <a:pt x="59" y="133"/>
                    <a:pt x="66" y="78"/>
                  </a:cubicBezTo>
                  <a:cubicBezTo>
                    <a:pt x="50" y="0"/>
                    <a:pt x="30" y="21"/>
                    <a:pt x="17" y="4"/>
                  </a:cubicBezTo>
                  <a:cubicBezTo>
                    <a:pt x="16" y="4"/>
                    <a:pt x="15" y="4"/>
                    <a:pt x="14"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70" name="Google Shape;670;p59"/>
            <p:cNvSpPr/>
            <p:nvPr/>
          </p:nvSpPr>
          <p:spPr>
            <a:xfrm>
              <a:off x="3045600" y="4569475"/>
              <a:ext cx="1450" cy="3075"/>
            </a:xfrm>
            <a:custGeom>
              <a:avLst/>
              <a:gdLst/>
              <a:ahLst/>
              <a:cxnLst/>
              <a:rect l="l" t="t" r="r" b="b"/>
              <a:pathLst>
                <a:path w="58" h="123" extrusionOk="0">
                  <a:moveTo>
                    <a:pt x="22" y="1"/>
                  </a:moveTo>
                  <a:cubicBezTo>
                    <a:pt x="18" y="1"/>
                    <a:pt x="13" y="2"/>
                    <a:pt x="8" y="3"/>
                  </a:cubicBezTo>
                  <a:cubicBezTo>
                    <a:pt x="4" y="15"/>
                    <a:pt x="4" y="27"/>
                    <a:pt x="4" y="39"/>
                  </a:cubicBezTo>
                  <a:cubicBezTo>
                    <a:pt x="0" y="60"/>
                    <a:pt x="4" y="76"/>
                    <a:pt x="8" y="93"/>
                  </a:cubicBezTo>
                  <a:cubicBezTo>
                    <a:pt x="13" y="113"/>
                    <a:pt x="20" y="123"/>
                    <a:pt x="26" y="123"/>
                  </a:cubicBezTo>
                  <a:cubicBezTo>
                    <a:pt x="37" y="123"/>
                    <a:pt x="48" y="101"/>
                    <a:pt x="57" y="60"/>
                  </a:cubicBezTo>
                  <a:cubicBezTo>
                    <a:pt x="45" y="10"/>
                    <a:pt x="35"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71" name="Google Shape;671;p59"/>
            <p:cNvSpPr/>
            <p:nvPr/>
          </p:nvSpPr>
          <p:spPr>
            <a:xfrm>
              <a:off x="3047750" y="4569625"/>
              <a:ext cx="1250" cy="3300"/>
            </a:xfrm>
            <a:custGeom>
              <a:avLst/>
              <a:gdLst/>
              <a:ahLst/>
              <a:cxnLst/>
              <a:rect l="l" t="t" r="r" b="b"/>
              <a:pathLst>
                <a:path w="50" h="132" extrusionOk="0">
                  <a:moveTo>
                    <a:pt x="29" y="1"/>
                  </a:moveTo>
                  <a:cubicBezTo>
                    <a:pt x="21" y="1"/>
                    <a:pt x="8" y="9"/>
                    <a:pt x="4" y="21"/>
                  </a:cubicBezTo>
                  <a:cubicBezTo>
                    <a:pt x="0" y="38"/>
                    <a:pt x="0" y="58"/>
                    <a:pt x="4" y="79"/>
                  </a:cubicBezTo>
                  <a:cubicBezTo>
                    <a:pt x="10" y="112"/>
                    <a:pt x="16" y="132"/>
                    <a:pt x="22" y="132"/>
                  </a:cubicBezTo>
                  <a:cubicBezTo>
                    <a:pt x="25" y="132"/>
                    <a:pt x="27" y="129"/>
                    <a:pt x="29" y="124"/>
                  </a:cubicBezTo>
                  <a:lnTo>
                    <a:pt x="49" y="79"/>
                  </a:lnTo>
                  <a:cubicBezTo>
                    <a:pt x="45" y="17"/>
                    <a:pt x="41"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72" name="Google Shape;672;p59"/>
            <p:cNvSpPr/>
            <p:nvPr/>
          </p:nvSpPr>
          <p:spPr>
            <a:xfrm>
              <a:off x="3041475" y="4569450"/>
              <a:ext cx="1175" cy="3275"/>
            </a:xfrm>
            <a:custGeom>
              <a:avLst/>
              <a:gdLst/>
              <a:ahLst/>
              <a:cxnLst/>
              <a:rect l="l" t="t" r="r" b="b"/>
              <a:pathLst>
                <a:path w="47" h="131" extrusionOk="0">
                  <a:moveTo>
                    <a:pt x="22" y="1"/>
                  </a:moveTo>
                  <a:cubicBezTo>
                    <a:pt x="18" y="1"/>
                    <a:pt x="16" y="2"/>
                    <a:pt x="13" y="4"/>
                  </a:cubicBezTo>
                  <a:cubicBezTo>
                    <a:pt x="9" y="4"/>
                    <a:pt x="5" y="12"/>
                    <a:pt x="5" y="49"/>
                  </a:cubicBezTo>
                  <a:cubicBezTo>
                    <a:pt x="1" y="73"/>
                    <a:pt x="5" y="98"/>
                    <a:pt x="13" y="123"/>
                  </a:cubicBezTo>
                  <a:cubicBezTo>
                    <a:pt x="17" y="128"/>
                    <a:pt x="20" y="131"/>
                    <a:pt x="23" y="131"/>
                  </a:cubicBezTo>
                  <a:cubicBezTo>
                    <a:pt x="32" y="131"/>
                    <a:pt x="40" y="109"/>
                    <a:pt x="46" y="61"/>
                  </a:cubicBezTo>
                  <a:cubicBezTo>
                    <a:pt x="40" y="11"/>
                    <a:pt x="30"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73" name="Google Shape;673;p59"/>
            <p:cNvSpPr/>
            <p:nvPr/>
          </p:nvSpPr>
          <p:spPr>
            <a:xfrm>
              <a:off x="3035525" y="4569425"/>
              <a:ext cx="850" cy="3050"/>
            </a:xfrm>
            <a:custGeom>
              <a:avLst/>
              <a:gdLst/>
              <a:ahLst/>
              <a:cxnLst/>
              <a:rect l="l" t="t" r="r" b="b"/>
              <a:pathLst>
                <a:path w="34" h="122" extrusionOk="0">
                  <a:moveTo>
                    <a:pt x="17" y="0"/>
                  </a:moveTo>
                  <a:cubicBezTo>
                    <a:pt x="12" y="0"/>
                    <a:pt x="6" y="13"/>
                    <a:pt x="1" y="46"/>
                  </a:cubicBezTo>
                  <a:cubicBezTo>
                    <a:pt x="7" y="97"/>
                    <a:pt x="13" y="121"/>
                    <a:pt x="19" y="121"/>
                  </a:cubicBezTo>
                  <a:cubicBezTo>
                    <a:pt x="21" y="121"/>
                    <a:pt x="23" y="118"/>
                    <a:pt x="26" y="111"/>
                  </a:cubicBezTo>
                  <a:cubicBezTo>
                    <a:pt x="30" y="95"/>
                    <a:pt x="34" y="78"/>
                    <a:pt x="34" y="58"/>
                  </a:cubicBezTo>
                  <a:cubicBezTo>
                    <a:pt x="34" y="41"/>
                    <a:pt x="30" y="25"/>
                    <a:pt x="26" y="9"/>
                  </a:cubicBezTo>
                  <a:cubicBezTo>
                    <a:pt x="23" y="3"/>
                    <a:pt x="2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74" name="Google Shape;674;p59"/>
            <p:cNvSpPr/>
            <p:nvPr/>
          </p:nvSpPr>
          <p:spPr>
            <a:xfrm>
              <a:off x="3034625" y="4569525"/>
              <a:ext cx="625" cy="2800"/>
            </a:xfrm>
            <a:custGeom>
              <a:avLst/>
              <a:gdLst/>
              <a:ahLst/>
              <a:cxnLst/>
              <a:rect l="l" t="t" r="r" b="b"/>
              <a:pathLst>
                <a:path w="25" h="112" extrusionOk="0">
                  <a:moveTo>
                    <a:pt x="16" y="1"/>
                  </a:moveTo>
                  <a:cubicBezTo>
                    <a:pt x="4" y="1"/>
                    <a:pt x="0" y="21"/>
                    <a:pt x="0" y="50"/>
                  </a:cubicBezTo>
                  <a:cubicBezTo>
                    <a:pt x="0" y="79"/>
                    <a:pt x="4" y="111"/>
                    <a:pt x="8" y="111"/>
                  </a:cubicBezTo>
                  <a:cubicBezTo>
                    <a:pt x="21" y="91"/>
                    <a:pt x="25" y="66"/>
                    <a:pt x="25" y="42"/>
                  </a:cubicBezTo>
                  <a:cubicBezTo>
                    <a:pt x="21" y="25"/>
                    <a:pt x="16" y="13"/>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75" name="Google Shape;675;p59"/>
            <p:cNvSpPr/>
            <p:nvPr/>
          </p:nvSpPr>
          <p:spPr>
            <a:xfrm>
              <a:off x="3037075" y="4569800"/>
              <a:ext cx="650" cy="1950"/>
            </a:xfrm>
            <a:custGeom>
              <a:avLst/>
              <a:gdLst/>
              <a:ahLst/>
              <a:cxnLst/>
              <a:rect l="l" t="t" r="r" b="b"/>
              <a:pathLst>
                <a:path w="26" h="78" extrusionOk="0">
                  <a:moveTo>
                    <a:pt x="13" y="1"/>
                  </a:moveTo>
                  <a:cubicBezTo>
                    <a:pt x="10" y="1"/>
                    <a:pt x="7" y="12"/>
                    <a:pt x="0" y="35"/>
                  </a:cubicBezTo>
                  <a:cubicBezTo>
                    <a:pt x="9" y="63"/>
                    <a:pt x="13" y="78"/>
                    <a:pt x="16" y="78"/>
                  </a:cubicBezTo>
                  <a:cubicBezTo>
                    <a:pt x="19" y="78"/>
                    <a:pt x="21" y="63"/>
                    <a:pt x="25" y="35"/>
                  </a:cubicBezTo>
                  <a:cubicBezTo>
                    <a:pt x="19" y="12"/>
                    <a:pt x="16"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76" name="Google Shape;676;p59"/>
            <p:cNvSpPr/>
            <p:nvPr/>
          </p:nvSpPr>
          <p:spPr>
            <a:xfrm>
              <a:off x="3022925" y="4490425"/>
              <a:ext cx="19000" cy="4750"/>
            </a:xfrm>
            <a:custGeom>
              <a:avLst/>
              <a:gdLst/>
              <a:ahLst/>
              <a:cxnLst/>
              <a:rect l="l" t="t" r="r" b="b"/>
              <a:pathLst>
                <a:path w="760" h="190" extrusionOk="0">
                  <a:moveTo>
                    <a:pt x="554" y="1"/>
                  </a:moveTo>
                  <a:cubicBezTo>
                    <a:pt x="517" y="5"/>
                    <a:pt x="480" y="17"/>
                    <a:pt x="443" y="21"/>
                  </a:cubicBezTo>
                  <a:cubicBezTo>
                    <a:pt x="390" y="30"/>
                    <a:pt x="333" y="42"/>
                    <a:pt x="283" y="46"/>
                  </a:cubicBezTo>
                  <a:cubicBezTo>
                    <a:pt x="271" y="48"/>
                    <a:pt x="259" y="49"/>
                    <a:pt x="246" y="49"/>
                  </a:cubicBezTo>
                  <a:cubicBezTo>
                    <a:pt x="234" y="49"/>
                    <a:pt x="222" y="48"/>
                    <a:pt x="209" y="46"/>
                  </a:cubicBezTo>
                  <a:cubicBezTo>
                    <a:pt x="201" y="46"/>
                    <a:pt x="189" y="34"/>
                    <a:pt x="181" y="34"/>
                  </a:cubicBezTo>
                  <a:cubicBezTo>
                    <a:pt x="156" y="30"/>
                    <a:pt x="132" y="26"/>
                    <a:pt x="111" y="13"/>
                  </a:cubicBezTo>
                  <a:cubicBezTo>
                    <a:pt x="103" y="7"/>
                    <a:pt x="95" y="5"/>
                    <a:pt x="87" y="5"/>
                  </a:cubicBezTo>
                  <a:cubicBezTo>
                    <a:pt x="73" y="5"/>
                    <a:pt x="58" y="13"/>
                    <a:pt x="45" y="26"/>
                  </a:cubicBezTo>
                  <a:cubicBezTo>
                    <a:pt x="40" y="31"/>
                    <a:pt x="34" y="37"/>
                    <a:pt x="28" y="37"/>
                  </a:cubicBezTo>
                  <a:cubicBezTo>
                    <a:pt x="26" y="37"/>
                    <a:pt x="23" y="36"/>
                    <a:pt x="21" y="34"/>
                  </a:cubicBezTo>
                  <a:cubicBezTo>
                    <a:pt x="19" y="32"/>
                    <a:pt x="18" y="31"/>
                    <a:pt x="16" y="31"/>
                  </a:cubicBezTo>
                  <a:cubicBezTo>
                    <a:pt x="9" y="31"/>
                    <a:pt x="1" y="53"/>
                    <a:pt x="4" y="87"/>
                  </a:cubicBezTo>
                  <a:cubicBezTo>
                    <a:pt x="8" y="124"/>
                    <a:pt x="17" y="136"/>
                    <a:pt x="21" y="136"/>
                  </a:cubicBezTo>
                  <a:cubicBezTo>
                    <a:pt x="23" y="136"/>
                    <a:pt x="26" y="133"/>
                    <a:pt x="28" y="133"/>
                  </a:cubicBezTo>
                  <a:cubicBezTo>
                    <a:pt x="28" y="133"/>
                    <a:pt x="29" y="134"/>
                    <a:pt x="29" y="136"/>
                  </a:cubicBezTo>
                  <a:cubicBezTo>
                    <a:pt x="35" y="161"/>
                    <a:pt x="41" y="167"/>
                    <a:pt x="47" y="167"/>
                  </a:cubicBezTo>
                  <a:cubicBezTo>
                    <a:pt x="53" y="167"/>
                    <a:pt x="58" y="160"/>
                    <a:pt x="63" y="160"/>
                  </a:cubicBezTo>
                  <a:cubicBezTo>
                    <a:pt x="66" y="160"/>
                    <a:pt x="68" y="161"/>
                    <a:pt x="70" y="165"/>
                  </a:cubicBezTo>
                  <a:cubicBezTo>
                    <a:pt x="80" y="148"/>
                    <a:pt x="90" y="142"/>
                    <a:pt x="99" y="142"/>
                  </a:cubicBezTo>
                  <a:cubicBezTo>
                    <a:pt x="112" y="142"/>
                    <a:pt x="125" y="154"/>
                    <a:pt x="140" y="161"/>
                  </a:cubicBezTo>
                  <a:cubicBezTo>
                    <a:pt x="160" y="173"/>
                    <a:pt x="181" y="186"/>
                    <a:pt x="205" y="190"/>
                  </a:cubicBezTo>
                  <a:cubicBezTo>
                    <a:pt x="246" y="190"/>
                    <a:pt x="283" y="186"/>
                    <a:pt x="320" y="173"/>
                  </a:cubicBezTo>
                  <a:cubicBezTo>
                    <a:pt x="361" y="169"/>
                    <a:pt x="402" y="161"/>
                    <a:pt x="443" y="153"/>
                  </a:cubicBezTo>
                  <a:cubicBezTo>
                    <a:pt x="455" y="152"/>
                    <a:pt x="468" y="151"/>
                    <a:pt x="480" y="151"/>
                  </a:cubicBezTo>
                  <a:cubicBezTo>
                    <a:pt x="513" y="151"/>
                    <a:pt x="546" y="155"/>
                    <a:pt x="579" y="161"/>
                  </a:cubicBezTo>
                  <a:cubicBezTo>
                    <a:pt x="583" y="161"/>
                    <a:pt x="591" y="149"/>
                    <a:pt x="595" y="149"/>
                  </a:cubicBezTo>
                  <a:cubicBezTo>
                    <a:pt x="624" y="157"/>
                    <a:pt x="649" y="165"/>
                    <a:pt x="677" y="169"/>
                  </a:cubicBezTo>
                  <a:cubicBezTo>
                    <a:pt x="698" y="165"/>
                    <a:pt x="722" y="157"/>
                    <a:pt x="743" y="145"/>
                  </a:cubicBezTo>
                  <a:cubicBezTo>
                    <a:pt x="751" y="140"/>
                    <a:pt x="759" y="108"/>
                    <a:pt x="759" y="46"/>
                  </a:cubicBezTo>
                  <a:cubicBezTo>
                    <a:pt x="751" y="42"/>
                    <a:pt x="747" y="26"/>
                    <a:pt x="743" y="21"/>
                  </a:cubicBezTo>
                  <a:cubicBezTo>
                    <a:pt x="735" y="21"/>
                    <a:pt x="722" y="26"/>
                    <a:pt x="718" y="30"/>
                  </a:cubicBezTo>
                  <a:cubicBezTo>
                    <a:pt x="704" y="41"/>
                    <a:pt x="690" y="45"/>
                    <a:pt x="676" y="45"/>
                  </a:cubicBezTo>
                  <a:cubicBezTo>
                    <a:pt x="649" y="45"/>
                    <a:pt x="622" y="30"/>
                    <a:pt x="595" y="21"/>
                  </a:cubicBezTo>
                  <a:cubicBezTo>
                    <a:pt x="583" y="17"/>
                    <a:pt x="571" y="1"/>
                    <a:pt x="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77" name="Google Shape;677;p59"/>
            <p:cNvSpPr/>
            <p:nvPr/>
          </p:nvSpPr>
          <p:spPr>
            <a:xfrm>
              <a:off x="3042200" y="4490500"/>
              <a:ext cx="10275" cy="4000"/>
            </a:xfrm>
            <a:custGeom>
              <a:avLst/>
              <a:gdLst/>
              <a:ahLst/>
              <a:cxnLst/>
              <a:rect l="l" t="t" r="r" b="b"/>
              <a:pathLst>
                <a:path w="411" h="160" extrusionOk="0">
                  <a:moveTo>
                    <a:pt x="181" y="0"/>
                  </a:moveTo>
                  <a:cubicBezTo>
                    <a:pt x="157" y="0"/>
                    <a:pt x="132" y="18"/>
                    <a:pt x="107" y="18"/>
                  </a:cubicBezTo>
                  <a:cubicBezTo>
                    <a:pt x="92" y="18"/>
                    <a:pt x="75" y="28"/>
                    <a:pt x="57" y="28"/>
                  </a:cubicBezTo>
                  <a:cubicBezTo>
                    <a:pt x="46" y="28"/>
                    <a:pt x="36" y="25"/>
                    <a:pt x="25" y="14"/>
                  </a:cubicBezTo>
                  <a:cubicBezTo>
                    <a:pt x="24" y="13"/>
                    <a:pt x="23" y="13"/>
                    <a:pt x="21" y="13"/>
                  </a:cubicBezTo>
                  <a:cubicBezTo>
                    <a:pt x="18" y="13"/>
                    <a:pt x="16" y="14"/>
                    <a:pt x="13" y="14"/>
                  </a:cubicBezTo>
                  <a:cubicBezTo>
                    <a:pt x="5" y="14"/>
                    <a:pt x="1" y="31"/>
                    <a:pt x="1" y="68"/>
                  </a:cubicBezTo>
                  <a:cubicBezTo>
                    <a:pt x="10" y="121"/>
                    <a:pt x="14" y="146"/>
                    <a:pt x="21" y="146"/>
                  </a:cubicBezTo>
                  <a:cubicBezTo>
                    <a:pt x="28" y="146"/>
                    <a:pt x="37" y="128"/>
                    <a:pt x="54" y="96"/>
                  </a:cubicBezTo>
                  <a:cubicBezTo>
                    <a:pt x="58" y="113"/>
                    <a:pt x="62" y="129"/>
                    <a:pt x="66" y="150"/>
                  </a:cubicBezTo>
                  <a:cubicBezTo>
                    <a:pt x="69" y="156"/>
                    <a:pt x="75" y="160"/>
                    <a:pt x="79" y="160"/>
                  </a:cubicBezTo>
                  <a:cubicBezTo>
                    <a:pt x="80" y="160"/>
                    <a:pt x="82" y="159"/>
                    <a:pt x="83" y="158"/>
                  </a:cubicBezTo>
                  <a:cubicBezTo>
                    <a:pt x="93" y="138"/>
                    <a:pt x="103" y="132"/>
                    <a:pt x="113" y="132"/>
                  </a:cubicBezTo>
                  <a:cubicBezTo>
                    <a:pt x="119" y="132"/>
                    <a:pt x="126" y="134"/>
                    <a:pt x="132" y="137"/>
                  </a:cubicBezTo>
                  <a:cubicBezTo>
                    <a:pt x="134" y="139"/>
                    <a:pt x="137" y="139"/>
                    <a:pt x="139" y="139"/>
                  </a:cubicBezTo>
                  <a:cubicBezTo>
                    <a:pt x="144" y="139"/>
                    <a:pt x="148" y="136"/>
                    <a:pt x="148" y="133"/>
                  </a:cubicBezTo>
                  <a:cubicBezTo>
                    <a:pt x="157" y="121"/>
                    <a:pt x="165" y="116"/>
                    <a:pt x="173" y="116"/>
                  </a:cubicBezTo>
                  <a:cubicBezTo>
                    <a:pt x="181" y="116"/>
                    <a:pt x="189" y="121"/>
                    <a:pt x="198" y="129"/>
                  </a:cubicBezTo>
                  <a:cubicBezTo>
                    <a:pt x="202" y="133"/>
                    <a:pt x="206" y="142"/>
                    <a:pt x="210" y="142"/>
                  </a:cubicBezTo>
                  <a:cubicBezTo>
                    <a:pt x="224" y="139"/>
                    <a:pt x="240" y="132"/>
                    <a:pt x="256" y="132"/>
                  </a:cubicBezTo>
                  <a:cubicBezTo>
                    <a:pt x="267" y="132"/>
                    <a:pt x="278" y="136"/>
                    <a:pt x="288" y="146"/>
                  </a:cubicBezTo>
                  <a:cubicBezTo>
                    <a:pt x="289" y="148"/>
                    <a:pt x="291" y="149"/>
                    <a:pt x="292" y="149"/>
                  </a:cubicBezTo>
                  <a:cubicBezTo>
                    <a:pt x="295" y="149"/>
                    <a:pt x="297" y="146"/>
                    <a:pt x="300" y="146"/>
                  </a:cubicBezTo>
                  <a:lnTo>
                    <a:pt x="329" y="142"/>
                  </a:lnTo>
                  <a:lnTo>
                    <a:pt x="354" y="137"/>
                  </a:lnTo>
                  <a:cubicBezTo>
                    <a:pt x="359" y="137"/>
                    <a:pt x="363" y="132"/>
                    <a:pt x="368" y="132"/>
                  </a:cubicBezTo>
                  <a:cubicBezTo>
                    <a:pt x="371" y="132"/>
                    <a:pt x="374" y="133"/>
                    <a:pt x="378" y="137"/>
                  </a:cubicBezTo>
                  <a:cubicBezTo>
                    <a:pt x="380" y="139"/>
                    <a:pt x="383" y="140"/>
                    <a:pt x="385" y="140"/>
                  </a:cubicBezTo>
                  <a:cubicBezTo>
                    <a:pt x="394" y="140"/>
                    <a:pt x="401" y="124"/>
                    <a:pt x="411" y="80"/>
                  </a:cubicBezTo>
                  <a:cubicBezTo>
                    <a:pt x="399" y="47"/>
                    <a:pt x="399" y="31"/>
                    <a:pt x="382" y="31"/>
                  </a:cubicBezTo>
                  <a:cubicBezTo>
                    <a:pt x="374" y="31"/>
                    <a:pt x="364" y="25"/>
                    <a:pt x="355" y="25"/>
                  </a:cubicBezTo>
                  <a:cubicBezTo>
                    <a:pt x="350" y="25"/>
                    <a:pt x="345" y="27"/>
                    <a:pt x="341" y="31"/>
                  </a:cubicBezTo>
                  <a:cubicBezTo>
                    <a:pt x="334" y="36"/>
                    <a:pt x="327" y="38"/>
                    <a:pt x="320" y="38"/>
                  </a:cubicBezTo>
                  <a:cubicBezTo>
                    <a:pt x="294" y="38"/>
                    <a:pt x="268" y="10"/>
                    <a:pt x="241" y="10"/>
                  </a:cubicBezTo>
                  <a:cubicBezTo>
                    <a:pt x="234" y="10"/>
                    <a:pt x="226" y="12"/>
                    <a:pt x="218" y="18"/>
                  </a:cubicBezTo>
                  <a:cubicBezTo>
                    <a:pt x="206" y="5"/>
                    <a:pt x="193" y="0"/>
                    <a:pt x="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78" name="Google Shape;678;p59"/>
            <p:cNvSpPr/>
            <p:nvPr/>
          </p:nvSpPr>
          <p:spPr>
            <a:xfrm>
              <a:off x="3054400" y="4491050"/>
              <a:ext cx="7825" cy="3225"/>
            </a:xfrm>
            <a:custGeom>
              <a:avLst/>
              <a:gdLst/>
              <a:ahLst/>
              <a:cxnLst/>
              <a:rect l="l" t="t" r="r" b="b"/>
              <a:pathLst>
                <a:path w="313" h="129" extrusionOk="0">
                  <a:moveTo>
                    <a:pt x="26" y="1"/>
                  </a:moveTo>
                  <a:cubicBezTo>
                    <a:pt x="5" y="1"/>
                    <a:pt x="1" y="13"/>
                    <a:pt x="1" y="50"/>
                  </a:cubicBezTo>
                  <a:cubicBezTo>
                    <a:pt x="3" y="88"/>
                    <a:pt x="8" y="97"/>
                    <a:pt x="13" y="97"/>
                  </a:cubicBezTo>
                  <a:cubicBezTo>
                    <a:pt x="17" y="97"/>
                    <a:pt x="22" y="91"/>
                    <a:pt x="26" y="91"/>
                  </a:cubicBezTo>
                  <a:lnTo>
                    <a:pt x="62" y="107"/>
                  </a:lnTo>
                  <a:cubicBezTo>
                    <a:pt x="71" y="107"/>
                    <a:pt x="75" y="115"/>
                    <a:pt x="83" y="115"/>
                  </a:cubicBezTo>
                  <a:cubicBezTo>
                    <a:pt x="97" y="115"/>
                    <a:pt x="112" y="110"/>
                    <a:pt x="127" y="110"/>
                  </a:cubicBezTo>
                  <a:cubicBezTo>
                    <a:pt x="135" y="110"/>
                    <a:pt x="142" y="111"/>
                    <a:pt x="149" y="115"/>
                  </a:cubicBezTo>
                  <a:cubicBezTo>
                    <a:pt x="151" y="116"/>
                    <a:pt x="154" y="117"/>
                    <a:pt x="156" y="117"/>
                  </a:cubicBezTo>
                  <a:cubicBezTo>
                    <a:pt x="169" y="117"/>
                    <a:pt x="181" y="107"/>
                    <a:pt x="194" y="107"/>
                  </a:cubicBezTo>
                  <a:cubicBezTo>
                    <a:pt x="202" y="107"/>
                    <a:pt x="210" y="111"/>
                    <a:pt x="218" y="124"/>
                  </a:cubicBezTo>
                  <a:cubicBezTo>
                    <a:pt x="220" y="127"/>
                    <a:pt x="221" y="129"/>
                    <a:pt x="222" y="129"/>
                  </a:cubicBezTo>
                  <a:cubicBezTo>
                    <a:pt x="225" y="129"/>
                    <a:pt x="229" y="121"/>
                    <a:pt x="235" y="115"/>
                  </a:cubicBezTo>
                  <a:cubicBezTo>
                    <a:pt x="237" y="106"/>
                    <a:pt x="240" y="103"/>
                    <a:pt x="243" y="103"/>
                  </a:cubicBezTo>
                  <a:cubicBezTo>
                    <a:pt x="247" y="103"/>
                    <a:pt x="251" y="107"/>
                    <a:pt x="255" y="111"/>
                  </a:cubicBezTo>
                  <a:cubicBezTo>
                    <a:pt x="263" y="119"/>
                    <a:pt x="271" y="126"/>
                    <a:pt x="279" y="126"/>
                  </a:cubicBezTo>
                  <a:cubicBezTo>
                    <a:pt x="291" y="126"/>
                    <a:pt x="303" y="109"/>
                    <a:pt x="313" y="54"/>
                  </a:cubicBezTo>
                  <a:cubicBezTo>
                    <a:pt x="305" y="25"/>
                    <a:pt x="296" y="25"/>
                    <a:pt x="288" y="21"/>
                  </a:cubicBezTo>
                  <a:cubicBezTo>
                    <a:pt x="272" y="21"/>
                    <a:pt x="255" y="23"/>
                    <a:pt x="239" y="23"/>
                  </a:cubicBezTo>
                  <a:cubicBezTo>
                    <a:pt x="231" y="23"/>
                    <a:pt x="223" y="22"/>
                    <a:pt x="214" y="21"/>
                  </a:cubicBezTo>
                  <a:cubicBezTo>
                    <a:pt x="198" y="21"/>
                    <a:pt x="181" y="5"/>
                    <a:pt x="169" y="5"/>
                  </a:cubicBezTo>
                  <a:cubicBezTo>
                    <a:pt x="140" y="1"/>
                    <a:pt x="112"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79" name="Google Shape;679;p59"/>
            <p:cNvSpPr/>
            <p:nvPr/>
          </p:nvSpPr>
          <p:spPr>
            <a:xfrm>
              <a:off x="3063750" y="4491600"/>
              <a:ext cx="3100" cy="2525"/>
            </a:xfrm>
            <a:custGeom>
              <a:avLst/>
              <a:gdLst/>
              <a:ahLst/>
              <a:cxnLst/>
              <a:rect l="l" t="t" r="r" b="b"/>
              <a:pathLst>
                <a:path w="124" h="101" extrusionOk="0">
                  <a:moveTo>
                    <a:pt x="54" y="0"/>
                  </a:moveTo>
                  <a:cubicBezTo>
                    <a:pt x="36" y="0"/>
                    <a:pt x="19" y="1"/>
                    <a:pt x="0" y="3"/>
                  </a:cubicBezTo>
                  <a:cubicBezTo>
                    <a:pt x="4" y="61"/>
                    <a:pt x="4" y="94"/>
                    <a:pt x="14" y="94"/>
                  </a:cubicBezTo>
                  <a:cubicBezTo>
                    <a:pt x="16" y="94"/>
                    <a:pt x="18" y="92"/>
                    <a:pt x="21" y="89"/>
                  </a:cubicBezTo>
                  <a:cubicBezTo>
                    <a:pt x="24" y="85"/>
                    <a:pt x="28" y="83"/>
                    <a:pt x="32" y="83"/>
                  </a:cubicBezTo>
                  <a:cubicBezTo>
                    <a:pt x="42" y="83"/>
                    <a:pt x="53" y="95"/>
                    <a:pt x="62" y="98"/>
                  </a:cubicBezTo>
                  <a:cubicBezTo>
                    <a:pt x="68" y="100"/>
                    <a:pt x="75" y="101"/>
                    <a:pt x="82" y="101"/>
                  </a:cubicBezTo>
                  <a:cubicBezTo>
                    <a:pt x="90" y="101"/>
                    <a:pt x="97" y="100"/>
                    <a:pt x="103" y="98"/>
                  </a:cubicBezTo>
                  <a:cubicBezTo>
                    <a:pt x="111" y="93"/>
                    <a:pt x="119" y="81"/>
                    <a:pt x="123" y="28"/>
                  </a:cubicBezTo>
                  <a:cubicBezTo>
                    <a:pt x="115" y="20"/>
                    <a:pt x="111" y="3"/>
                    <a:pt x="107" y="3"/>
                  </a:cubicBezTo>
                  <a:cubicBezTo>
                    <a:pt x="89" y="1"/>
                    <a:pt x="71"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80" name="Google Shape;680;p59"/>
            <p:cNvSpPr/>
            <p:nvPr/>
          </p:nvSpPr>
          <p:spPr>
            <a:xfrm>
              <a:off x="3062825" y="4491650"/>
              <a:ext cx="525" cy="2200"/>
            </a:xfrm>
            <a:custGeom>
              <a:avLst/>
              <a:gdLst/>
              <a:ahLst/>
              <a:cxnLst/>
              <a:rect l="l" t="t" r="r" b="b"/>
              <a:pathLst>
                <a:path w="21" h="88" extrusionOk="0">
                  <a:moveTo>
                    <a:pt x="7" y="0"/>
                  </a:moveTo>
                  <a:cubicBezTo>
                    <a:pt x="3" y="0"/>
                    <a:pt x="0" y="11"/>
                    <a:pt x="0" y="46"/>
                  </a:cubicBezTo>
                  <a:cubicBezTo>
                    <a:pt x="0" y="59"/>
                    <a:pt x="0" y="75"/>
                    <a:pt x="5" y="87"/>
                  </a:cubicBezTo>
                  <a:cubicBezTo>
                    <a:pt x="5" y="88"/>
                    <a:pt x="5" y="88"/>
                    <a:pt x="6" y="88"/>
                  </a:cubicBezTo>
                  <a:cubicBezTo>
                    <a:pt x="14" y="88"/>
                    <a:pt x="21" y="57"/>
                    <a:pt x="17" y="34"/>
                  </a:cubicBezTo>
                  <a:cubicBezTo>
                    <a:pt x="17" y="22"/>
                    <a:pt x="13" y="9"/>
                    <a:pt x="9" y="1"/>
                  </a:cubicBezTo>
                  <a:cubicBezTo>
                    <a:pt x="8" y="1"/>
                    <a:pt x="7" y="0"/>
                    <a:pt x="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81" name="Google Shape;681;p59"/>
            <p:cNvSpPr/>
            <p:nvPr/>
          </p:nvSpPr>
          <p:spPr>
            <a:xfrm>
              <a:off x="3052975" y="4491350"/>
              <a:ext cx="650" cy="1875"/>
            </a:xfrm>
            <a:custGeom>
              <a:avLst/>
              <a:gdLst/>
              <a:ahLst/>
              <a:cxnLst/>
              <a:rect l="l" t="t" r="r" b="b"/>
              <a:pathLst>
                <a:path w="26" h="75" extrusionOk="0">
                  <a:moveTo>
                    <a:pt x="5" y="1"/>
                  </a:moveTo>
                  <a:cubicBezTo>
                    <a:pt x="0" y="1"/>
                    <a:pt x="0" y="9"/>
                    <a:pt x="0" y="13"/>
                  </a:cubicBezTo>
                  <a:cubicBezTo>
                    <a:pt x="0" y="30"/>
                    <a:pt x="0" y="46"/>
                    <a:pt x="0" y="67"/>
                  </a:cubicBezTo>
                  <a:cubicBezTo>
                    <a:pt x="4" y="71"/>
                    <a:pt x="7" y="74"/>
                    <a:pt x="10" y="74"/>
                  </a:cubicBezTo>
                  <a:cubicBezTo>
                    <a:pt x="15" y="74"/>
                    <a:pt x="20" y="66"/>
                    <a:pt x="25" y="46"/>
                  </a:cubicBezTo>
                  <a:cubicBezTo>
                    <a:pt x="25" y="34"/>
                    <a:pt x="21" y="21"/>
                    <a:pt x="21" y="13"/>
                  </a:cubicBezTo>
                  <a:cubicBezTo>
                    <a:pt x="17" y="5"/>
                    <a:pt x="13" y="5"/>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82" name="Google Shape;682;p59"/>
            <p:cNvSpPr/>
            <p:nvPr/>
          </p:nvSpPr>
          <p:spPr>
            <a:xfrm>
              <a:off x="3018300" y="4593725"/>
              <a:ext cx="16025" cy="7125"/>
            </a:xfrm>
            <a:custGeom>
              <a:avLst/>
              <a:gdLst/>
              <a:ahLst/>
              <a:cxnLst/>
              <a:rect l="l" t="t" r="r" b="b"/>
              <a:pathLst>
                <a:path w="641" h="285" extrusionOk="0">
                  <a:moveTo>
                    <a:pt x="9" y="1"/>
                  </a:moveTo>
                  <a:cubicBezTo>
                    <a:pt x="9" y="1"/>
                    <a:pt x="5" y="1"/>
                    <a:pt x="1" y="5"/>
                  </a:cubicBezTo>
                  <a:lnTo>
                    <a:pt x="1" y="284"/>
                  </a:lnTo>
                  <a:cubicBezTo>
                    <a:pt x="17" y="284"/>
                    <a:pt x="38" y="272"/>
                    <a:pt x="42" y="268"/>
                  </a:cubicBezTo>
                  <a:cubicBezTo>
                    <a:pt x="48" y="267"/>
                    <a:pt x="55" y="266"/>
                    <a:pt x="61" y="266"/>
                  </a:cubicBezTo>
                  <a:cubicBezTo>
                    <a:pt x="78" y="266"/>
                    <a:pt x="93" y="270"/>
                    <a:pt x="111" y="276"/>
                  </a:cubicBezTo>
                  <a:cubicBezTo>
                    <a:pt x="119" y="276"/>
                    <a:pt x="128" y="285"/>
                    <a:pt x="137" y="285"/>
                  </a:cubicBezTo>
                  <a:cubicBezTo>
                    <a:pt x="143" y="285"/>
                    <a:pt x="150" y="281"/>
                    <a:pt x="157" y="268"/>
                  </a:cubicBezTo>
                  <a:cubicBezTo>
                    <a:pt x="161" y="251"/>
                    <a:pt x="173" y="243"/>
                    <a:pt x="189" y="243"/>
                  </a:cubicBezTo>
                  <a:cubicBezTo>
                    <a:pt x="218" y="235"/>
                    <a:pt x="251" y="227"/>
                    <a:pt x="280" y="223"/>
                  </a:cubicBezTo>
                  <a:cubicBezTo>
                    <a:pt x="285" y="223"/>
                    <a:pt x="290" y="223"/>
                    <a:pt x="296" y="223"/>
                  </a:cubicBezTo>
                  <a:cubicBezTo>
                    <a:pt x="304" y="223"/>
                    <a:pt x="313" y="222"/>
                    <a:pt x="321" y="214"/>
                  </a:cubicBezTo>
                  <a:cubicBezTo>
                    <a:pt x="328" y="208"/>
                    <a:pt x="336" y="205"/>
                    <a:pt x="343" y="205"/>
                  </a:cubicBezTo>
                  <a:cubicBezTo>
                    <a:pt x="363" y="205"/>
                    <a:pt x="383" y="222"/>
                    <a:pt x="404" y="222"/>
                  </a:cubicBezTo>
                  <a:cubicBezTo>
                    <a:pt x="414" y="222"/>
                    <a:pt x="425" y="218"/>
                    <a:pt x="436" y="206"/>
                  </a:cubicBezTo>
                  <a:cubicBezTo>
                    <a:pt x="436" y="206"/>
                    <a:pt x="436" y="205"/>
                    <a:pt x="437" y="205"/>
                  </a:cubicBezTo>
                  <a:cubicBezTo>
                    <a:pt x="441" y="205"/>
                    <a:pt x="445" y="218"/>
                    <a:pt x="452" y="218"/>
                  </a:cubicBezTo>
                  <a:cubicBezTo>
                    <a:pt x="454" y="221"/>
                    <a:pt x="458" y="223"/>
                    <a:pt x="462" y="223"/>
                  </a:cubicBezTo>
                  <a:cubicBezTo>
                    <a:pt x="466" y="223"/>
                    <a:pt x="469" y="222"/>
                    <a:pt x="472" y="218"/>
                  </a:cubicBezTo>
                  <a:cubicBezTo>
                    <a:pt x="482" y="209"/>
                    <a:pt x="490" y="204"/>
                    <a:pt x="498" y="204"/>
                  </a:cubicBezTo>
                  <a:cubicBezTo>
                    <a:pt x="504" y="204"/>
                    <a:pt x="510" y="207"/>
                    <a:pt x="518" y="214"/>
                  </a:cubicBezTo>
                  <a:cubicBezTo>
                    <a:pt x="523" y="220"/>
                    <a:pt x="528" y="222"/>
                    <a:pt x="534" y="222"/>
                  </a:cubicBezTo>
                  <a:cubicBezTo>
                    <a:pt x="547" y="222"/>
                    <a:pt x="560" y="210"/>
                    <a:pt x="571" y="181"/>
                  </a:cubicBezTo>
                  <a:cubicBezTo>
                    <a:pt x="571" y="179"/>
                    <a:pt x="573" y="172"/>
                    <a:pt x="575" y="172"/>
                  </a:cubicBezTo>
                  <a:cubicBezTo>
                    <a:pt x="577" y="172"/>
                    <a:pt x="578" y="173"/>
                    <a:pt x="579" y="177"/>
                  </a:cubicBezTo>
                  <a:cubicBezTo>
                    <a:pt x="588" y="205"/>
                    <a:pt x="597" y="209"/>
                    <a:pt x="607" y="209"/>
                  </a:cubicBezTo>
                  <a:cubicBezTo>
                    <a:pt x="612" y="209"/>
                    <a:pt x="617" y="208"/>
                    <a:pt x="622" y="208"/>
                  </a:cubicBezTo>
                  <a:cubicBezTo>
                    <a:pt x="625" y="208"/>
                    <a:pt x="629" y="209"/>
                    <a:pt x="632" y="210"/>
                  </a:cubicBezTo>
                  <a:cubicBezTo>
                    <a:pt x="632" y="210"/>
                    <a:pt x="632" y="206"/>
                    <a:pt x="637" y="206"/>
                  </a:cubicBezTo>
                  <a:cubicBezTo>
                    <a:pt x="637" y="177"/>
                    <a:pt x="641" y="149"/>
                    <a:pt x="641" y="120"/>
                  </a:cubicBezTo>
                  <a:cubicBezTo>
                    <a:pt x="637" y="79"/>
                    <a:pt x="628" y="79"/>
                    <a:pt x="620" y="79"/>
                  </a:cubicBezTo>
                  <a:cubicBezTo>
                    <a:pt x="613" y="77"/>
                    <a:pt x="605" y="76"/>
                    <a:pt x="598" y="76"/>
                  </a:cubicBezTo>
                  <a:cubicBezTo>
                    <a:pt x="585" y="76"/>
                    <a:pt x="571" y="78"/>
                    <a:pt x="558" y="78"/>
                  </a:cubicBezTo>
                  <a:cubicBezTo>
                    <a:pt x="546" y="78"/>
                    <a:pt x="534" y="77"/>
                    <a:pt x="522" y="71"/>
                  </a:cubicBezTo>
                  <a:cubicBezTo>
                    <a:pt x="485" y="58"/>
                    <a:pt x="452" y="50"/>
                    <a:pt x="415" y="50"/>
                  </a:cubicBezTo>
                  <a:cubicBezTo>
                    <a:pt x="411" y="50"/>
                    <a:pt x="407" y="46"/>
                    <a:pt x="407" y="46"/>
                  </a:cubicBezTo>
                  <a:cubicBezTo>
                    <a:pt x="397" y="30"/>
                    <a:pt x="388" y="25"/>
                    <a:pt x="379" y="25"/>
                  </a:cubicBezTo>
                  <a:cubicBezTo>
                    <a:pt x="372" y="25"/>
                    <a:pt x="365" y="28"/>
                    <a:pt x="358" y="30"/>
                  </a:cubicBezTo>
                  <a:cubicBezTo>
                    <a:pt x="351" y="30"/>
                    <a:pt x="347" y="35"/>
                    <a:pt x="342" y="35"/>
                  </a:cubicBezTo>
                  <a:cubicBezTo>
                    <a:pt x="340" y="35"/>
                    <a:pt x="339" y="35"/>
                    <a:pt x="337" y="34"/>
                  </a:cubicBezTo>
                  <a:cubicBezTo>
                    <a:pt x="292" y="26"/>
                    <a:pt x="247" y="17"/>
                    <a:pt x="202" y="9"/>
                  </a:cubicBezTo>
                  <a:cubicBezTo>
                    <a:pt x="193" y="9"/>
                    <a:pt x="181" y="17"/>
                    <a:pt x="169" y="21"/>
                  </a:cubicBezTo>
                  <a:lnTo>
                    <a:pt x="120" y="21"/>
                  </a:lnTo>
                  <a:cubicBezTo>
                    <a:pt x="115" y="21"/>
                    <a:pt x="111" y="17"/>
                    <a:pt x="103" y="17"/>
                  </a:cubicBezTo>
                  <a:cubicBezTo>
                    <a:pt x="99" y="17"/>
                    <a:pt x="87" y="21"/>
                    <a:pt x="74" y="21"/>
                  </a:cubicBezTo>
                  <a:cubicBezTo>
                    <a:pt x="54" y="13"/>
                    <a:pt x="33" y="5"/>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83" name="Google Shape;683;p59"/>
            <p:cNvSpPr/>
            <p:nvPr/>
          </p:nvSpPr>
          <p:spPr>
            <a:xfrm>
              <a:off x="3018200" y="4580675"/>
              <a:ext cx="16125" cy="7125"/>
            </a:xfrm>
            <a:custGeom>
              <a:avLst/>
              <a:gdLst/>
              <a:ahLst/>
              <a:cxnLst/>
              <a:rect l="l" t="t" r="r" b="b"/>
              <a:pathLst>
                <a:path w="645" h="285" extrusionOk="0">
                  <a:moveTo>
                    <a:pt x="59" y="1"/>
                  </a:moveTo>
                  <a:cubicBezTo>
                    <a:pt x="40" y="1"/>
                    <a:pt x="19" y="28"/>
                    <a:pt x="0" y="43"/>
                  </a:cubicBezTo>
                  <a:lnTo>
                    <a:pt x="0" y="285"/>
                  </a:lnTo>
                  <a:lnTo>
                    <a:pt x="13" y="285"/>
                  </a:lnTo>
                  <a:cubicBezTo>
                    <a:pt x="25" y="269"/>
                    <a:pt x="50" y="269"/>
                    <a:pt x="70" y="269"/>
                  </a:cubicBezTo>
                  <a:cubicBezTo>
                    <a:pt x="91" y="269"/>
                    <a:pt x="111" y="264"/>
                    <a:pt x="136" y="260"/>
                  </a:cubicBezTo>
                  <a:cubicBezTo>
                    <a:pt x="151" y="251"/>
                    <a:pt x="169" y="246"/>
                    <a:pt x="187" y="246"/>
                  </a:cubicBezTo>
                  <a:cubicBezTo>
                    <a:pt x="193" y="246"/>
                    <a:pt x="199" y="247"/>
                    <a:pt x="206" y="248"/>
                  </a:cubicBezTo>
                  <a:cubicBezTo>
                    <a:pt x="224" y="253"/>
                    <a:pt x="241" y="260"/>
                    <a:pt x="258" y="260"/>
                  </a:cubicBezTo>
                  <a:cubicBezTo>
                    <a:pt x="268" y="260"/>
                    <a:pt x="277" y="258"/>
                    <a:pt x="288" y="252"/>
                  </a:cubicBezTo>
                  <a:cubicBezTo>
                    <a:pt x="297" y="249"/>
                    <a:pt x="304" y="241"/>
                    <a:pt x="312" y="241"/>
                  </a:cubicBezTo>
                  <a:cubicBezTo>
                    <a:pt x="315" y="241"/>
                    <a:pt x="318" y="242"/>
                    <a:pt x="321" y="244"/>
                  </a:cubicBezTo>
                  <a:cubicBezTo>
                    <a:pt x="326" y="247"/>
                    <a:pt x="331" y="248"/>
                    <a:pt x="337" y="248"/>
                  </a:cubicBezTo>
                  <a:cubicBezTo>
                    <a:pt x="360" y="248"/>
                    <a:pt x="385" y="227"/>
                    <a:pt x="410" y="227"/>
                  </a:cubicBezTo>
                  <a:cubicBezTo>
                    <a:pt x="411" y="227"/>
                    <a:pt x="413" y="227"/>
                    <a:pt x="415" y="228"/>
                  </a:cubicBezTo>
                  <a:cubicBezTo>
                    <a:pt x="431" y="228"/>
                    <a:pt x="447" y="210"/>
                    <a:pt x="465" y="210"/>
                  </a:cubicBezTo>
                  <a:cubicBezTo>
                    <a:pt x="470" y="210"/>
                    <a:pt x="475" y="212"/>
                    <a:pt x="481" y="215"/>
                  </a:cubicBezTo>
                  <a:cubicBezTo>
                    <a:pt x="489" y="222"/>
                    <a:pt x="497" y="224"/>
                    <a:pt x="503" y="224"/>
                  </a:cubicBezTo>
                  <a:cubicBezTo>
                    <a:pt x="509" y="224"/>
                    <a:pt x="515" y="223"/>
                    <a:pt x="520" y="223"/>
                  </a:cubicBezTo>
                  <a:cubicBezTo>
                    <a:pt x="522" y="223"/>
                    <a:pt x="524" y="223"/>
                    <a:pt x="526" y="223"/>
                  </a:cubicBezTo>
                  <a:cubicBezTo>
                    <a:pt x="532" y="226"/>
                    <a:pt x="538" y="227"/>
                    <a:pt x="544" y="227"/>
                  </a:cubicBezTo>
                  <a:cubicBezTo>
                    <a:pt x="560" y="227"/>
                    <a:pt x="574" y="218"/>
                    <a:pt x="583" y="203"/>
                  </a:cubicBezTo>
                  <a:cubicBezTo>
                    <a:pt x="587" y="197"/>
                    <a:pt x="592" y="192"/>
                    <a:pt x="598" y="192"/>
                  </a:cubicBezTo>
                  <a:cubicBezTo>
                    <a:pt x="603" y="192"/>
                    <a:pt x="608" y="197"/>
                    <a:pt x="612" y="211"/>
                  </a:cubicBezTo>
                  <a:cubicBezTo>
                    <a:pt x="616" y="228"/>
                    <a:pt x="628" y="223"/>
                    <a:pt x="636" y="232"/>
                  </a:cubicBezTo>
                  <a:cubicBezTo>
                    <a:pt x="641" y="195"/>
                    <a:pt x="641" y="166"/>
                    <a:pt x="645" y="137"/>
                  </a:cubicBezTo>
                  <a:cubicBezTo>
                    <a:pt x="638" y="94"/>
                    <a:pt x="631" y="77"/>
                    <a:pt x="625" y="77"/>
                  </a:cubicBezTo>
                  <a:cubicBezTo>
                    <a:pt x="623" y="77"/>
                    <a:pt x="622" y="78"/>
                    <a:pt x="620" y="80"/>
                  </a:cubicBezTo>
                  <a:cubicBezTo>
                    <a:pt x="612" y="88"/>
                    <a:pt x="604" y="96"/>
                    <a:pt x="595" y="96"/>
                  </a:cubicBezTo>
                  <a:cubicBezTo>
                    <a:pt x="554" y="92"/>
                    <a:pt x="517" y="80"/>
                    <a:pt x="481" y="67"/>
                  </a:cubicBezTo>
                  <a:cubicBezTo>
                    <a:pt x="468" y="59"/>
                    <a:pt x="453" y="55"/>
                    <a:pt x="437" y="55"/>
                  </a:cubicBezTo>
                  <a:cubicBezTo>
                    <a:pt x="422" y="55"/>
                    <a:pt x="407" y="59"/>
                    <a:pt x="394" y="67"/>
                  </a:cubicBezTo>
                  <a:cubicBezTo>
                    <a:pt x="393" y="68"/>
                    <a:pt x="391" y="69"/>
                    <a:pt x="390" y="69"/>
                  </a:cubicBezTo>
                  <a:cubicBezTo>
                    <a:pt x="383" y="69"/>
                    <a:pt x="376" y="63"/>
                    <a:pt x="370" y="59"/>
                  </a:cubicBezTo>
                  <a:cubicBezTo>
                    <a:pt x="364" y="59"/>
                    <a:pt x="348" y="52"/>
                    <a:pt x="336" y="52"/>
                  </a:cubicBezTo>
                  <a:cubicBezTo>
                    <a:pt x="332" y="52"/>
                    <a:pt x="328" y="53"/>
                    <a:pt x="325" y="55"/>
                  </a:cubicBezTo>
                  <a:cubicBezTo>
                    <a:pt x="318" y="59"/>
                    <a:pt x="310" y="61"/>
                    <a:pt x="302" y="61"/>
                  </a:cubicBezTo>
                  <a:cubicBezTo>
                    <a:pt x="294" y="61"/>
                    <a:pt x="286" y="59"/>
                    <a:pt x="280" y="55"/>
                  </a:cubicBezTo>
                  <a:cubicBezTo>
                    <a:pt x="263" y="47"/>
                    <a:pt x="247" y="43"/>
                    <a:pt x="230" y="43"/>
                  </a:cubicBezTo>
                  <a:cubicBezTo>
                    <a:pt x="217" y="43"/>
                    <a:pt x="207" y="48"/>
                    <a:pt x="195" y="48"/>
                  </a:cubicBezTo>
                  <a:cubicBezTo>
                    <a:pt x="192" y="48"/>
                    <a:pt x="188" y="48"/>
                    <a:pt x="185" y="47"/>
                  </a:cubicBezTo>
                  <a:cubicBezTo>
                    <a:pt x="148" y="35"/>
                    <a:pt x="107" y="18"/>
                    <a:pt x="66" y="2"/>
                  </a:cubicBezTo>
                  <a:cubicBezTo>
                    <a:pt x="64" y="1"/>
                    <a:pt x="62"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84" name="Google Shape;684;p59"/>
            <p:cNvSpPr/>
            <p:nvPr/>
          </p:nvSpPr>
          <p:spPr>
            <a:xfrm>
              <a:off x="3018300" y="4606550"/>
              <a:ext cx="13475" cy="7450"/>
            </a:xfrm>
            <a:custGeom>
              <a:avLst/>
              <a:gdLst/>
              <a:ahLst/>
              <a:cxnLst/>
              <a:rect l="l" t="t" r="r" b="b"/>
              <a:pathLst>
                <a:path w="539" h="298" extrusionOk="0">
                  <a:moveTo>
                    <a:pt x="13" y="1"/>
                  </a:moveTo>
                  <a:cubicBezTo>
                    <a:pt x="5" y="5"/>
                    <a:pt x="1" y="5"/>
                    <a:pt x="1" y="9"/>
                  </a:cubicBezTo>
                  <a:lnTo>
                    <a:pt x="1" y="296"/>
                  </a:lnTo>
                  <a:cubicBezTo>
                    <a:pt x="5" y="297"/>
                    <a:pt x="9" y="297"/>
                    <a:pt x="13" y="297"/>
                  </a:cubicBezTo>
                  <a:cubicBezTo>
                    <a:pt x="33" y="297"/>
                    <a:pt x="53" y="289"/>
                    <a:pt x="66" y="272"/>
                  </a:cubicBezTo>
                  <a:cubicBezTo>
                    <a:pt x="74" y="263"/>
                    <a:pt x="83" y="268"/>
                    <a:pt x="91" y="263"/>
                  </a:cubicBezTo>
                  <a:cubicBezTo>
                    <a:pt x="120" y="263"/>
                    <a:pt x="148" y="255"/>
                    <a:pt x="177" y="251"/>
                  </a:cubicBezTo>
                  <a:cubicBezTo>
                    <a:pt x="206" y="239"/>
                    <a:pt x="239" y="227"/>
                    <a:pt x="267" y="222"/>
                  </a:cubicBezTo>
                  <a:cubicBezTo>
                    <a:pt x="288" y="222"/>
                    <a:pt x="308" y="227"/>
                    <a:pt x="328" y="227"/>
                  </a:cubicBezTo>
                  <a:cubicBezTo>
                    <a:pt x="348" y="227"/>
                    <a:pt x="368" y="222"/>
                    <a:pt x="386" y="206"/>
                  </a:cubicBezTo>
                  <a:cubicBezTo>
                    <a:pt x="388" y="204"/>
                    <a:pt x="390" y="203"/>
                    <a:pt x="393" y="203"/>
                  </a:cubicBezTo>
                  <a:cubicBezTo>
                    <a:pt x="396" y="203"/>
                    <a:pt x="400" y="205"/>
                    <a:pt x="403" y="210"/>
                  </a:cubicBezTo>
                  <a:cubicBezTo>
                    <a:pt x="409" y="222"/>
                    <a:pt x="415" y="227"/>
                    <a:pt x="422" y="227"/>
                  </a:cubicBezTo>
                  <a:cubicBezTo>
                    <a:pt x="430" y="227"/>
                    <a:pt x="437" y="221"/>
                    <a:pt x="444" y="210"/>
                  </a:cubicBezTo>
                  <a:cubicBezTo>
                    <a:pt x="449" y="203"/>
                    <a:pt x="456" y="200"/>
                    <a:pt x="463" y="200"/>
                  </a:cubicBezTo>
                  <a:cubicBezTo>
                    <a:pt x="471" y="200"/>
                    <a:pt x="480" y="204"/>
                    <a:pt x="489" y="206"/>
                  </a:cubicBezTo>
                  <a:cubicBezTo>
                    <a:pt x="505" y="206"/>
                    <a:pt x="518" y="198"/>
                    <a:pt x="530" y="185"/>
                  </a:cubicBezTo>
                  <a:cubicBezTo>
                    <a:pt x="534" y="169"/>
                    <a:pt x="538" y="153"/>
                    <a:pt x="538" y="136"/>
                  </a:cubicBezTo>
                  <a:lnTo>
                    <a:pt x="538" y="108"/>
                  </a:lnTo>
                  <a:cubicBezTo>
                    <a:pt x="530" y="95"/>
                    <a:pt x="522" y="83"/>
                    <a:pt x="513" y="75"/>
                  </a:cubicBezTo>
                  <a:cubicBezTo>
                    <a:pt x="509" y="73"/>
                    <a:pt x="505" y="73"/>
                    <a:pt x="501" y="73"/>
                  </a:cubicBezTo>
                  <a:cubicBezTo>
                    <a:pt x="497" y="73"/>
                    <a:pt x="493" y="73"/>
                    <a:pt x="489" y="71"/>
                  </a:cubicBezTo>
                  <a:cubicBezTo>
                    <a:pt x="444" y="67"/>
                    <a:pt x="403" y="54"/>
                    <a:pt x="358" y="42"/>
                  </a:cubicBezTo>
                  <a:cubicBezTo>
                    <a:pt x="329" y="29"/>
                    <a:pt x="299" y="24"/>
                    <a:pt x="268" y="24"/>
                  </a:cubicBezTo>
                  <a:cubicBezTo>
                    <a:pt x="258" y="24"/>
                    <a:pt x="248" y="24"/>
                    <a:pt x="239" y="25"/>
                  </a:cubicBezTo>
                  <a:cubicBezTo>
                    <a:pt x="232" y="27"/>
                    <a:pt x="224" y="28"/>
                    <a:pt x="217" y="28"/>
                  </a:cubicBezTo>
                  <a:cubicBezTo>
                    <a:pt x="207" y="28"/>
                    <a:pt x="197" y="26"/>
                    <a:pt x="189" y="21"/>
                  </a:cubicBezTo>
                  <a:cubicBezTo>
                    <a:pt x="179" y="13"/>
                    <a:pt x="166" y="9"/>
                    <a:pt x="155" y="9"/>
                  </a:cubicBezTo>
                  <a:cubicBezTo>
                    <a:pt x="148" y="9"/>
                    <a:pt x="142" y="10"/>
                    <a:pt x="136" y="13"/>
                  </a:cubicBezTo>
                  <a:cubicBezTo>
                    <a:pt x="130" y="15"/>
                    <a:pt x="124" y="16"/>
                    <a:pt x="118" y="16"/>
                  </a:cubicBezTo>
                  <a:cubicBezTo>
                    <a:pt x="111" y="16"/>
                    <a:pt x="105" y="15"/>
                    <a:pt x="99" y="13"/>
                  </a:cubicBezTo>
                  <a:cubicBezTo>
                    <a:pt x="96" y="13"/>
                    <a:pt x="92" y="4"/>
                    <a:pt x="86" y="4"/>
                  </a:cubicBezTo>
                  <a:cubicBezTo>
                    <a:pt x="85" y="4"/>
                    <a:pt x="84" y="4"/>
                    <a:pt x="83" y="5"/>
                  </a:cubicBezTo>
                  <a:cubicBezTo>
                    <a:pt x="75" y="17"/>
                    <a:pt x="67" y="21"/>
                    <a:pt x="59" y="21"/>
                  </a:cubicBezTo>
                  <a:cubicBezTo>
                    <a:pt x="44" y="21"/>
                    <a:pt x="28" y="9"/>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85" name="Google Shape;685;p59"/>
            <p:cNvSpPr/>
            <p:nvPr/>
          </p:nvSpPr>
          <p:spPr>
            <a:xfrm>
              <a:off x="3018300" y="4515700"/>
              <a:ext cx="6600" cy="6275"/>
            </a:xfrm>
            <a:custGeom>
              <a:avLst/>
              <a:gdLst/>
              <a:ahLst/>
              <a:cxnLst/>
              <a:rect l="l" t="t" r="r" b="b"/>
              <a:pathLst>
                <a:path w="264" h="251" extrusionOk="0">
                  <a:moveTo>
                    <a:pt x="80" y="0"/>
                  </a:moveTo>
                  <a:cubicBezTo>
                    <a:pt x="70" y="0"/>
                    <a:pt x="60" y="5"/>
                    <a:pt x="50" y="16"/>
                  </a:cubicBezTo>
                  <a:lnTo>
                    <a:pt x="42" y="16"/>
                  </a:lnTo>
                  <a:cubicBezTo>
                    <a:pt x="29" y="12"/>
                    <a:pt x="13" y="8"/>
                    <a:pt x="1" y="8"/>
                  </a:cubicBezTo>
                  <a:lnTo>
                    <a:pt x="1" y="241"/>
                  </a:lnTo>
                  <a:cubicBezTo>
                    <a:pt x="2" y="240"/>
                    <a:pt x="4" y="240"/>
                    <a:pt x="6" y="240"/>
                  </a:cubicBezTo>
                  <a:cubicBezTo>
                    <a:pt x="14" y="240"/>
                    <a:pt x="24" y="251"/>
                    <a:pt x="34" y="251"/>
                  </a:cubicBezTo>
                  <a:cubicBezTo>
                    <a:pt x="38" y="251"/>
                    <a:pt x="42" y="249"/>
                    <a:pt x="46" y="246"/>
                  </a:cubicBezTo>
                  <a:cubicBezTo>
                    <a:pt x="50" y="235"/>
                    <a:pt x="55" y="233"/>
                    <a:pt x="60" y="233"/>
                  </a:cubicBezTo>
                  <a:cubicBezTo>
                    <a:pt x="63" y="233"/>
                    <a:pt x="67" y="234"/>
                    <a:pt x="70" y="234"/>
                  </a:cubicBezTo>
                  <a:cubicBezTo>
                    <a:pt x="72" y="234"/>
                    <a:pt x="73" y="234"/>
                    <a:pt x="74" y="233"/>
                  </a:cubicBezTo>
                  <a:cubicBezTo>
                    <a:pt x="81" y="231"/>
                    <a:pt x="87" y="231"/>
                    <a:pt x="93" y="231"/>
                  </a:cubicBezTo>
                  <a:cubicBezTo>
                    <a:pt x="99" y="231"/>
                    <a:pt x="105" y="231"/>
                    <a:pt x="111" y="229"/>
                  </a:cubicBezTo>
                  <a:cubicBezTo>
                    <a:pt x="128" y="226"/>
                    <a:pt x="144" y="194"/>
                    <a:pt x="161" y="194"/>
                  </a:cubicBezTo>
                  <a:cubicBezTo>
                    <a:pt x="165" y="194"/>
                    <a:pt x="169" y="196"/>
                    <a:pt x="173" y="200"/>
                  </a:cubicBezTo>
                  <a:cubicBezTo>
                    <a:pt x="174" y="202"/>
                    <a:pt x="175" y="202"/>
                    <a:pt x="177" y="202"/>
                  </a:cubicBezTo>
                  <a:cubicBezTo>
                    <a:pt x="179" y="202"/>
                    <a:pt x="182" y="199"/>
                    <a:pt x="185" y="196"/>
                  </a:cubicBezTo>
                  <a:cubicBezTo>
                    <a:pt x="199" y="183"/>
                    <a:pt x="212" y="175"/>
                    <a:pt x="226" y="175"/>
                  </a:cubicBezTo>
                  <a:cubicBezTo>
                    <a:pt x="229" y="175"/>
                    <a:pt x="232" y="175"/>
                    <a:pt x="234" y="176"/>
                  </a:cubicBezTo>
                  <a:cubicBezTo>
                    <a:pt x="235" y="176"/>
                    <a:pt x="236" y="176"/>
                    <a:pt x="236" y="176"/>
                  </a:cubicBezTo>
                  <a:cubicBezTo>
                    <a:pt x="244" y="176"/>
                    <a:pt x="251" y="150"/>
                    <a:pt x="255" y="127"/>
                  </a:cubicBezTo>
                  <a:cubicBezTo>
                    <a:pt x="259" y="102"/>
                    <a:pt x="263" y="77"/>
                    <a:pt x="263" y="53"/>
                  </a:cubicBezTo>
                  <a:cubicBezTo>
                    <a:pt x="251" y="49"/>
                    <a:pt x="243" y="44"/>
                    <a:pt x="234" y="44"/>
                  </a:cubicBezTo>
                  <a:cubicBezTo>
                    <a:pt x="214" y="40"/>
                    <a:pt x="193" y="32"/>
                    <a:pt x="173" y="28"/>
                  </a:cubicBezTo>
                  <a:cubicBezTo>
                    <a:pt x="169" y="28"/>
                    <a:pt x="161" y="32"/>
                    <a:pt x="157" y="32"/>
                  </a:cubicBezTo>
                  <a:cubicBezTo>
                    <a:pt x="153" y="32"/>
                    <a:pt x="150" y="37"/>
                    <a:pt x="147" y="37"/>
                  </a:cubicBezTo>
                  <a:cubicBezTo>
                    <a:pt x="146" y="37"/>
                    <a:pt x="145" y="37"/>
                    <a:pt x="144" y="36"/>
                  </a:cubicBezTo>
                  <a:cubicBezTo>
                    <a:pt x="123" y="17"/>
                    <a:pt x="101"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86" name="Google Shape;686;p59"/>
            <p:cNvSpPr/>
            <p:nvPr/>
          </p:nvSpPr>
          <p:spPr>
            <a:xfrm>
              <a:off x="3018300" y="4567850"/>
              <a:ext cx="15525" cy="6725"/>
            </a:xfrm>
            <a:custGeom>
              <a:avLst/>
              <a:gdLst/>
              <a:ahLst/>
              <a:cxnLst/>
              <a:rect l="l" t="t" r="r" b="b"/>
              <a:pathLst>
                <a:path w="621" h="269" extrusionOk="0">
                  <a:moveTo>
                    <a:pt x="29" y="1"/>
                  </a:moveTo>
                  <a:cubicBezTo>
                    <a:pt x="19" y="1"/>
                    <a:pt x="9" y="3"/>
                    <a:pt x="1" y="6"/>
                  </a:cubicBezTo>
                  <a:lnTo>
                    <a:pt x="1" y="260"/>
                  </a:lnTo>
                  <a:cubicBezTo>
                    <a:pt x="9" y="260"/>
                    <a:pt x="17" y="256"/>
                    <a:pt x="25" y="248"/>
                  </a:cubicBezTo>
                  <a:cubicBezTo>
                    <a:pt x="33" y="230"/>
                    <a:pt x="41" y="224"/>
                    <a:pt x="48" y="224"/>
                  </a:cubicBezTo>
                  <a:cubicBezTo>
                    <a:pt x="65" y="224"/>
                    <a:pt x="81" y="257"/>
                    <a:pt x="102" y="257"/>
                  </a:cubicBezTo>
                  <a:cubicBezTo>
                    <a:pt x="104" y="257"/>
                    <a:pt x="106" y="257"/>
                    <a:pt x="107" y="256"/>
                  </a:cubicBezTo>
                  <a:cubicBezTo>
                    <a:pt x="109" y="256"/>
                    <a:pt x="111" y="256"/>
                    <a:pt x="113" y="256"/>
                  </a:cubicBezTo>
                  <a:cubicBezTo>
                    <a:pt x="134" y="256"/>
                    <a:pt x="152" y="268"/>
                    <a:pt x="171" y="268"/>
                  </a:cubicBezTo>
                  <a:cubicBezTo>
                    <a:pt x="180" y="268"/>
                    <a:pt x="189" y="265"/>
                    <a:pt x="198" y="256"/>
                  </a:cubicBezTo>
                  <a:cubicBezTo>
                    <a:pt x="214" y="244"/>
                    <a:pt x="234" y="236"/>
                    <a:pt x="255" y="228"/>
                  </a:cubicBezTo>
                  <a:cubicBezTo>
                    <a:pt x="256" y="227"/>
                    <a:pt x="257" y="227"/>
                    <a:pt x="258" y="227"/>
                  </a:cubicBezTo>
                  <a:cubicBezTo>
                    <a:pt x="271" y="227"/>
                    <a:pt x="284" y="241"/>
                    <a:pt x="297" y="241"/>
                  </a:cubicBezTo>
                  <a:cubicBezTo>
                    <a:pt x="304" y="241"/>
                    <a:pt x="310" y="238"/>
                    <a:pt x="317" y="228"/>
                  </a:cubicBezTo>
                  <a:cubicBezTo>
                    <a:pt x="317" y="228"/>
                    <a:pt x="321" y="236"/>
                    <a:pt x="321" y="240"/>
                  </a:cubicBezTo>
                  <a:cubicBezTo>
                    <a:pt x="332" y="258"/>
                    <a:pt x="345" y="264"/>
                    <a:pt x="357" y="264"/>
                  </a:cubicBezTo>
                  <a:cubicBezTo>
                    <a:pt x="367" y="264"/>
                    <a:pt x="377" y="260"/>
                    <a:pt x="386" y="256"/>
                  </a:cubicBezTo>
                  <a:cubicBezTo>
                    <a:pt x="399" y="248"/>
                    <a:pt x="411" y="236"/>
                    <a:pt x="423" y="232"/>
                  </a:cubicBezTo>
                  <a:cubicBezTo>
                    <a:pt x="436" y="223"/>
                    <a:pt x="440" y="232"/>
                    <a:pt x="448" y="219"/>
                  </a:cubicBezTo>
                  <a:cubicBezTo>
                    <a:pt x="453" y="212"/>
                    <a:pt x="462" y="200"/>
                    <a:pt x="472" y="200"/>
                  </a:cubicBezTo>
                  <a:cubicBezTo>
                    <a:pt x="478" y="200"/>
                    <a:pt x="484" y="205"/>
                    <a:pt x="489" y="219"/>
                  </a:cubicBezTo>
                  <a:cubicBezTo>
                    <a:pt x="503" y="205"/>
                    <a:pt x="519" y="199"/>
                    <a:pt x="535" y="199"/>
                  </a:cubicBezTo>
                  <a:cubicBezTo>
                    <a:pt x="543" y="199"/>
                    <a:pt x="551" y="200"/>
                    <a:pt x="559" y="203"/>
                  </a:cubicBezTo>
                  <a:cubicBezTo>
                    <a:pt x="560" y="203"/>
                    <a:pt x="561" y="204"/>
                    <a:pt x="563" y="204"/>
                  </a:cubicBezTo>
                  <a:cubicBezTo>
                    <a:pt x="573" y="204"/>
                    <a:pt x="581" y="191"/>
                    <a:pt x="591" y="191"/>
                  </a:cubicBezTo>
                  <a:cubicBezTo>
                    <a:pt x="600" y="191"/>
                    <a:pt x="612" y="174"/>
                    <a:pt x="620" y="109"/>
                  </a:cubicBezTo>
                  <a:cubicBezTo>
                    <a:pt x="612" y="35"/>
                    <a:pt x="600" y="35"/>
                    <a:pt x="587" y="35"/>
                  </a:cubicBezTo>
                  <a:cubicBezTo>
                    <a:pt x="563" y="35"/>
                    <a:pt x="534" y="35"/>
                    <a:pt x="505" y="55"/>
                  </a:cubicBezTo>
                  <a:cubicBezTo>
                    <a:pt x="499" y="61"/>
                    <a:pt x="491" y="65"/>
                    <a:pt x="484" y="65"/>
                  </a:cubicBezTo>
                  <a:cubicBezTo>
                    <a:pt x="481" y="65"/>
                    <a:pt x="479" y="65"/>
                    <a:pt x="477" y="63"/>
                  </a:cubicBezTo>
                  <a:cubicBezTo>
                    <a:pt x="472" y="64"/>
                    <a:pt x="467" y="64"/>
                    <a:pt x="463" y="64"/>
                  </a:cubicBezTo>
                  <a:cubicBezTo>
                    <a:pt x="432" y="64"/>
                    <a:pt x="402" y="51"/>
                    <a:pt x="372" y="51"/>
                  </a:cubicBezTo>
                  <a:cubicBezTo>
                    <a:pt x="353" y="51"/>
                    <a:pt x="335" y="56"/>
                    <a:pt x="317" y="72"/>
                  </a:cubicBezTo>
                  <a:cubicBezTo>
                    <a:pt x="315" y="73"/>
                    <a:pt x="314" y="73"/>
                    <a:pt x="312" y="73"/>
                  </a:cubicBezTo>
                  <a:cubicBezTo>
                    <a:pt x="309" y="73"/>
                    <a:pt x="306" y="72"/>
                    <a:pt x="300" y="72"/>
                  </a:cubicBezTo>
                  <a:cubicBezTo>
                    <a:pt x="276" y="59"/>
                    <a:pt x="251" y="68"/>
                    <a:pt x="226" y="55"/>
                  </a:cubicBezTo>
                  <a:cubicBezTo>
                    <a:pt x="202" y="43"/>
                    <a:pt x="173" y="35"/>
                    <a:pt x="148" y="27"/>
                  </a:cubicBezTo>
                  <a:cubicBezTo>
                    <a:pt x="140" y="24"/>
                    <a:pt x="131" y="23"/>
                    <a:pt x="123" y="23"/>
                  </a:cubicBezTo>
                  <a:cubicBezTo>
                    <a:pt x="118" y="23"/>
                    <a:pt x="114" y="23"/>
                    <a:pt x="109" y="23"/>
                  </a:cubicBezTo>
                  <a:cubicBezTo>
                    <a:pt x="96" y="23"/>
                    <a:pt x="83" y="22"/>
                    <a:pt x="70" y="14"/>
                  </a:cubicBezTo>
                  <a:cubicBezTo>
                    <a:pt x="58" y="5"/>
                    <a:pt x="43"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87" name="Google Shape;687;p59"/>
            <p:cNvSpPr/>
            <p:nvPr/>
          </p:nvSpPr>
          <p:spPr>
            <a:xfrm>
              <a:off x="3018300" y="4554625"/>
              <a:ext cx="18900" cy="7150"/>
            </a:xfrm>
            <a:custGeom>
              <a:avLst/>
              <a:gdLst/>
              <a:ahLst/>
              <a:cxnLst/>
              <a:rect l="l" t="t" r="r" b="b"/>
              <a:pathLst>
                <a:path w="756" h="286" extrusionOk="0">
                  <a:moveTo>
                    <a:pt x="33" y="0"/>
                  </a:moveTo>
                  <a:cubicBezTo>
                    <a:pt x="25" y="0"/>
                    <a:pt x="17" y="2"/>
                    <a:pt x="9" y="6"/>
                  </a:cubicBezTo>
                  <a:cubicBezTo>
                    <a:pt x="5" y="6"/>
                    <a:pt x="1" y="6"/>
                    <a:pt x="1" y="10"/>
                  </a:cubicBezTo>
                  <a:lnTo>
                    <a:pt x="1" y="277"/>
                  </a:lnTo>
                  <a:cubicBezTo>
                    <a:pt x="9" y="277"/>
                    <a:pt x="17" y="281"/>
                    <a:pt x="25" y="285"/>
                  </a:cubicBezTo>
                  <a:cubicBezTo>
                    <a:pt x="26" y="285"/>
                    <a:pt x="27" y="285"/>
                    <a:pt x="28" y="285"/>
                  </a:cubicBezTo>
                  <a:cubicBezTo>
                    <a:pt x="34" y="285"/>
                    <a:pt x="38" y="272"/>
                    <a:pt x="46" y="272"/>
                  </a:cubicBezTo>
                  <a:cubicBezTo>
                    <a:pt x="55" y="268"/>
                    <a:pt x="65" y="266"/>
                    <a:pt x="75" y="266"/>
                  </a:cubicBezTo>
                  <a:cubicBezTo>
                    <a:pt x="83" y="266"/>
                    <a:pt x="91" y="267"/>
                    <a:pt x="99" y="268"/>
                  </a:cubicBezTo>
                  <a:cubicBezTo>
                    <a:pt x="124" y="277"/>
                    <a:pt x="148" y="281"/>
                    <a:pt x="173" y="281"/>
                  </a:cubicBezTo>
                  <a:cubicBezTo>
                    <a:pt x="222" y="277"/>
                    <a:pt x="271" y="264"/>
                    <a:pt x="321" y="256"/>
                  </a:cubicBezTo>
                  <a:cubicBezTo>
                    <a:pt x="345" y="252"/>
                    <a:pt x="370" y="252"/>
                    <a:pt x="394" y="248"/>
                  </a:cubicBezTo>
                  <a:cubicBezTo>
                    <a:pt x="411" y="248"/>
                    <a:pt x="423" y="240"/>
                    <a:pt x="431" y="227"/>
                  </a:cubicBezTo>
                  <a:cubicBezTo>
                    <a:pt x="443" y="206"/>
                    <a:pt x="453" y="201"/>
                    <a:pt x="464" y="201"/>
                  </a:cubicBezTo>
                  <a:cubicBezTo>
                    <a:pt x="468" y="201"/>
                    <a:pt x="472" y="202"/>
                    <a:pt x="477" y="203"/>
                  </a:cubicBezTo>
                  <a:cubicBezTo>
                    <a:pt x="493" y="207"/>
                    <a:pt x="497" y="207"/>
                    <a:pt x="509" y="207"/>
                  </a:cubicBezTo>
                  <a:cubicBezTo>
                    <a:pt x="518" y="211"/>
                    <a:pt x="530" y="207"/>
                    <a:pt x="542" y="219"/>
                  </a:cubicBezTo>
                  <a:cubicBezTo>
                    <a:pt x="548" y="225"/>
                    <a:pt x="553" y="229"/>
                    <a:pt x="557" y="229"/>
                  </a:cubicBezTo>
                  <a:cubicBezTo>
                    <a:pt x="562" y="229"/>
                    <a:pt x="567" y="224"/>
                    <a:pt x="571" y="211"/>
                  </a:cubicBezTo>
                  <a:cubicBezTo>
                    <a:pt x="571" y="208"/>
                    <a:pt x="576" y="202"/>
                    <a:pt x="578" y="202"/>
                  </a:cubicBezTo>
                  <a:cubicBezTo>
                    <a:pt x="579" y="202"/>
                    <a:pt x="579" y="202"/>
                    <a:pt x="579" y="203"/>
                  </a:cubicBezTo>
                  <a:cubicBezTo>
                    <a:pt x="588" y="211"/>
                    <a:pt x="597" y="214"/>
                    <a:pt x="607" y="214"/>
                  </a:cubicBezTo>
                  <a:cubicBezTo>
                    <a:pt x="620" y="214"/>
                    <a:pt x="633" y="209"/>
                    <a:pt x="645" y="207"/>
                  </a:cubicBezTo>
                  <a:cubicBezTo>
                    <a:pt x="657" y="203"/>
                    <a:pt x="665" y="199"/>
                    <a:pt x="678" y="190"/>
                  </a:cubicBezTo>
                  <a:cubicBezTo>
                    <a:pt x="686" y="185"/>
                    <a:pt x="693" y="178"/>
                    <a:pt x="702" y="178"/>
                  </a:cubicBezTo>
                  <a:cubicBezTo>
                    <a:pt x="707" y="178"/>
                    <a:pt x="713" y="180"/>
                    <a:pt x="719" y="186"/>
                  </a:cubicBezTo>
                  <a:cubicBezTo>
                    <a:pt x="723" y="193"/>
                    <a:pt x="726" y="196"/>
                    <a:pt x="730" y="196"/>
                  </a:cubicBezTo>
                  <a:cubicBezTo>
                    <a:pt x="739" y="196"/>
                    <a:pt x="747" y="179"/>
                    <a:pt x="756" y="137"/>
                  </a:cubicBezTo>
                  <a:cubicBezTo>
                    <a:pt x="743" y="80"/>
                    <a:pt x="731" y="67"/>
                    <a:pt x="719" y="67"/>
                  </a:cubicBezTo>
                  <a:cubicBezTo>
                    <a:pt x="714" y="68"/>
                    <a:pt x="710" y="68"/>
                    <a:pt x="705" y="68"/>
                  </a:cubicBezTo>
                  <a:cubicBezTo>
                    <a:pt x="686" y="68"/>
                    <a:pt x="666" y="65"/>
                    <a:pt x="647" y="65"/>
                  </a:cubicBezTo>
                  <a:cubicBezTo>
                    <a:pt x="625" y="65"/>
                    <a:pt x="604" y="68"/>
                    <a:pt x="583" y="84"/>
                  </a:cubicBezTo>
                  <a:cubicBezTo>
                    <a:pt x="575" y="90"/>
                    <a:pt x="567" y="92"/>
                    <a:pt x="558" y="92"/>
                  </a:cubicBezTo>
                  <a:cubicBezTo>
                    <a:pt x="538" y="92"/>
                    <a:pt x="518" y="78"/>
                    <a:pt x="497" y="75"/>
                  </a:cubicBezTo>
                  <a:cubicBezTo>
                    <a:pt x="485" y="71"/>
                    <a:pt x="472" y="67"/>
                    <a:pt x="456" y="67"/>
                  </a:cubicBezTo>
                  <a:cubicBezTo>
                    <a:pt x="423" y="67"/>
                    <a:pt x="386" y="75"/>
                    <a:pt x="353" y="75"/>
                  </a:cubicBezTo>
                  <a:cubicBezTo>
                    <a:pt x="340" y="74"/>
                    <a:pt x="326" y="73"/>
                    <a:pt x="312" y="73"/>
                  </a:cubicBezTo>
                  <a:cubicBezTo>
                    <a:pt x="293" y="73"/>
                    <a:pt x="273" y="75"/>
                    <a:pt x="251" y="80"/>
                  </a:cubicBezTo>
                  <a:cubicBezTo>
                    <a:pt x="234" y="80"/>
                    <a:pt x="222" y="80"/>
                    <a:pt x="206" y="75"/>
                  </a:cubicBezTo>
                  <a:cubicBezTo>
                    <a:pt x="198" y="71"/>
                    <a:pt x="193" y="71"/>
                    <a:pt x="185" y="67"/>
                  </a:cubicBezTo>
                  <a:cubicBezTo>
                    <a:pt x="161" y="67"/>
                    <a:pt x="140" y="55"/>
                    <a:pt x="120" y="43"/>
                  </a:cubicBezTo>
                  <a:cubicBezTo>
                    <a:pt x="91" y="20"/>
                    <a:pt x="62"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88" name="Google Shape;688;p59"/>
            <p:cNvSpPr/>
            <p:nvPr/>
          </p:nvSpPr>
          <p:spPr>
            <a:xfrm>
              <a:off x="3018300" y="4541625"/>
              <a:ext cx="17050" cy="6800"/>
            </a:xfrm>
            <a:custGeom>
              <a:avLst/>
              <a:gdLst/>
              <a:ahLst/>
              <a:cxnLst/>
              <a:rect l="l" t="t" r="r" b="b"/>
              <a:pathLst>
                <a:path w="682" h="272" extrusionOk="0">
                  <a:moveTo>
                    <a:pt x="1" y="0"/>
                  </a:moveTo>
                  <a:lnTo>
                    <a:pt x="1" y="271"/>
                  </a:lnTo>
                  <a:cubicBezTo>
                    <a:pt x="17" y="271"/>
                    <a:pt x="33" y="263"/>
                    <a:pt x="42" y="247"/>
                  </a:cubicBezTo>
                  <a:cubicBezTo>
                    <a:pt x="54" y="222"/>
                    <a:pt x="62" y="214"/>
                    <a:pt x="74" y="214"/>
                  </a:cubicBezTo>
                  <a:cubicBezTo>
                    <a:pt x="87" y="218"/>
                    <a:pt x="111" y="234"/>
                    <a:pt x="128" y="238"/>
                  </a:cubicBezTo>
                  <a:cubicBezTo>
                    <a:pt x="144" y="247"/>
                    <a:pt x="173" y="255"/>
                    <a:pt x="193" y="263"/>
                  </a:cubicBezTo>
                  <a:cubicBezTo>
                    <a:pt x="198" y="265"/>
                    <a:pt x="203" y="267"/>
                    <a:pt x="208" y="267"/>
                  </a:cubicBezTo>
                  <a:cubicBezTo>
                    <a:pt x="216" y="267"/>
                    <a:pt x="224" y="261"/>
                    <a:pt x="234" y="238"/>
                  </a:cubicBezTo>
                  <a:cubicBezTo>
                    <a:pt x="234" y="231"/>
                    <a:pt x="238" y="228"/>
                    <a:pt x="241" y="228"/>
                  </a:cubicBezTo>
                  <a:cubicBezTo>
                    <a:pt x="243" y="228"/>
                    <a:pt x="245" y="229"/>
                    <a:pt x="247" y="230"/>
                  </a:cubicBezTo>
                  <a:cubicBezTo>
                    <a:pt x="250" y="235"/>
                    <a:pt x="254" y="238"/>
                    <a:pt x="259" y="238"/>
                  </a:cubicBezTo>
                  <a:cubicBezTo>
                    <a:pt x="265" y="238"/>
                    <a:pt x="272" y="233"/>
                    <a:pt x="280" y="226"/>
                  </a:cubicBezTo>
                  <a:cubicBezTo>
                    <a:pt x="284" y="220"/>
                    <a:pt x="288" y="219"/>
                    <a:pt x="292" y="219"/>
                  </a:cubicBezTo>
                  <a:cubicBezTo>
                    <a:pt x="294" y="219"/>
                    <a:pt x="296" y="219"/>
                    <a:pt x="298" y="219"/>
                  </a:cubicBezTo>
                  <a:cubicBezTo>
                    <a:pt x="300" y="219"/>
                    <a:pt x="302" y="219"/>
                    <a:pt x="304" y="218"/>
                  </a:cubicBezTo>
                  <a:cubicBezTo>
                    <a:pt x="325" y="218"/>
                    <a:pt x="353" y="218"/>
                    <a:pt x="374" y="214"/>
                  </a:cubicBezTo>
                  <a:cubicBezTo>
                    <a:pt x="394" y="210"/>
                    <a:pt x="415" y="206"/>
                    <a:pt x="436" y="206"/>
                  </a:cubicBezTo>
                  <a:cubicBezTo>
                    <a:pt x="438" y="206"/>
                    <a:pt x="441" y="207"/>
                    <a:pt x="444" y="207"/>
                  </a:cubicBezTo>
                  <a:cubicBezTo>
                    <a:pt x="456" y="207"/>
                    <a:pt x="466" y="197"/>
                    <a:pt x="477" y="156"/>
                  </a:cubicBezTo>
                  <a:cubicBezTo>
                    <a:pt x="482" y="192"/>
                    <a:pt x="490" y="204"/>
                    <a:pt x="498" y="204"/>
                  </a:cubicBezTo>
                  <a:cubicBezTo>
                    <a:pt x="501" y="204"/>
                    <a:pt x="505" y="201"/>
                    <a:pt x="509" y="197"/>
                  </a:cubicBezTo>
                  <a:cubicBezTo>
                    <a:pt x="518" y="189"/>
                    <a:pt x="521" y="182"/>
                    <a:pt x="523" y="182"/>
                  </a:cubicBezTo>
                  <a:cubicBezTo>
                    <a:pt x="524" y="182"/>
                    <a:pt x="525" y="183"/>
                    <a:pt x="526" y="185"/>
                  </a:cubicBezTo>
                  <a:cubicBezTo>
                    <a:pt x="531" y="203"/>
                    <a:pt x="538" y="209"/>
                    <a:pt x="544" y="209"/>
                  </a:cubicBezTo>
                  <a:cubicBezTo>
                    <a:pt x="552" y="209"/>
                    <a:pt x="560" y="200"/>
                    <a:pt x="567" y="193"/>
                  </a:cubicBezTo>
                  <a:cubicBezTo>
                    <a:pt x="572" y="188"/>
                    <a:pt x="576" y="187"/>
                    <a:pt x="579" y="187"/>
                  </a:cubicBezTo>
                  <a:cubicBezTo>
                    <a:pt x="584" y="187"/>
                    <a:pt x="588" y="191"/>
                    <a:pt x="591" y="191"/>
                  </a:cubicBezTo>
                  <a:cubicBezTo>
                    <a:pt x="593" y="191"/>
                    <a:pt x="594" y="191"/>
                    <a:pt x="596" y="189"/>
                  </a:cubicBezTo>
                  <a:cubicBezTo>
                    <a:pt x="602" y="183"/>
                    <a:pt x="610" y="180"/>
                    <a:pt x="619" y="180"/>
                  </a:cubicBezTo>
                  <a:cubicBezTo>
                    <a:pt x="627" y="180"/>
                    <a:pt x="637" y="183"/>
                    <a:pt x="645" y="189"/>
                  </a:cubicBezTo>
                  <a:cubicBezTo>
                    <a:pt x="647" y="191"/>
                    <a:pt x="650" y="192"/>
                    <a:pt x="654" y="192"/>
                  </a:cubicBezTo>
                  <a:cubicBezTo>
                    <a:pt x="657" y="192"/>
                    <a:pt x="661" y="191"/>
                    <a:pt x="665" y="189"/>
                  </a:cubicBezTo>
                  <a:cubicBezTo>
                    <a:pt x="669" y="189"/>
                    <a:pt x="674" y="185"/>
                    <a:pt x="678" y="173"/>
                  </a:cubicBezTo>
                  <a:cubicBezTo>
                    <a:pt x="682" y="156"/>
                    <a:pt x="682" y="140"/>
                    <a:pt x="682" y="124"/>
                  </a:cubicBezTo>
                  <a:cubicBezTo>
                    <a:pt x="682" y="107"/>
                    <a:pt x="682" y="91"/>
                    <a:pt x="678" y="78"/>
                  </a:cubicBezTo>
                  <a:cubicBezTo>
                    <a:pt x="669" y="62"/>
                    <a:pt x="661" y="54"/>
                    <a:pt x="653" y="54"/>
                  </a:cubicBezTo>
                  <a:cubicBezTo>
                    <a:pt x="604" y="54"/>
                    <a:pt x="559" y="54"/>
                    <a:pt x="513" y="58"/>
                  </a:cubicBezTo>
                  <a:cubicBezTo>
                    <a:pt x="511" y="57"/>
                    <a:pt x="509" y="57"/>
                    <a:pt x="507" y="57"/>
                  </a:cubicBezTo>
                  <a:cubicBezTo>
                    <a:pt x="493" y="57"/>
                    <a:pt x="481" y="68"/>
                    <a:pt x="481" y="83"/>
                  </a:cubicBezTo>
                  <a:cubicBezTo>
                    <a:pt x="478" y="88"/>
                    <a:pt x="476" y="91"/>
                    <a:pt x="474" y="91"/>
                  </a:cubicBezTo>
                  <a:cubicBezTo>
                    <a:pt x="466" y="91"/>
                    <a:pt x="460" y="52"/>
                    <a:pt x="451" y="52"/>
                  </a:cubicBezTo>
                  <a:cubicBezTo>
                    <a:pt x="450" y="52"/>
                    <a:pt x="449" y="52"/>
                    <a:pt x="448" y="54"/>
                  </a:cubicBezTo>
                  <a:lnTo>
                    <a:pt x="386" y="54"/>
                  </a:lnTo>
                  <a:lnTo>
                    <a:pt x="247" y="50"/>
                  </a:lnTo>
                  <a:cubicBezTo>
                    <a:pt x="237" y="48"/>
                    <a:pt x="225" y="47"/>
                    <a:pt x="213" y="47"/>
                  </a:cubicBezTo>
                  <a:cubicBezTo>
                    <a:pt x="202" y="47"/>
                    <a:pt x="189" y="48"/>
                    <a:pt x="177" y="50"/>
                  </a:cubicBezTo>
                  <a:cubicBezTo>
                    <a:pt x="174" y="50"/>
                    <a:pt x="171" y="51"/>
                    <a:pt x="168" y="51"/>
                  </a:cubicBezTo>
                  <a:cubicBezTo>
                    <a:pt x="154" y="51"/>
                    <a:pt x="138" y="43"/>
                    <a:pt x="128" y="33"/>
                  </a:cubicBezTo>
                  <a:cubicBezTo>
                    <a:pt x="120" y="21"/>
                    <a:pt x="107" y="13"/>
                    <a:pt x="91" y="9"/>
                  </a:cubicBezTo>
                  <a:cubicBezTo>
                    <a:pt x="80" y="3"/>
                    <a:pt x="70" y="1"/>
                    <a:pt x="59" y="1"/>
                  </a:cubicBezTo>
                  <a:cubicBezTo>
                    <a:pt x="47" y="1"/>
                    <a:pt x="35" y="3"/>
                    <a:pt x="22" y="3"/>
                  </a:cubicBezTo>
                  <a:cubicBezTo>
                    <a:pt x="15" y="3"/>
                    <a:pt x="8" y="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89" name="Google Shape;689;p59"/>
            <p:cNvSpPr/>
            <p:nvPr/>
          </p:nvSpPr>
          <p:spPr>
            <a:xfrm>
              <a:off x="3018300" y="4489825"/>
              <a:ext cx="4550" cy="6175"/>
            </a:xfrm>
            <a:custGeom>
              <a:avLst/>
              <a:gdLst/>
              <a:ahLst/>
              <a:cxnLst/>
              <a:rect l="l" t="t" r="r" b="b"/>
              <a:pathLst>
                <a:path w="182" h="247" extrusionOk="0">
                  <a:moveTo>
                    <a:pt x="1" y="0"/>
                  </a:moveTo>
                  <a:lnTo>
                    <a:pt x="1" y="247"/>
                  </a:lnTo>
                  <a:cubicBezTo>
                    <a:pt x="5" y="247"/>
                    <a:pt x="9" y="242"/>
                    <a:pt x="13" y="238"/>
                  </a:cubicBezTo>
                  <a:cubicBezTo>
                    <a:pt x="15" y="229"/>
                    <a:pt x="19" y="226"/>
                    <a:pt x="23" y="226"/>
                  </a:cubicBezTo>
                  <a:cubicBezTo>
                    <a:pt x="32" y="226"/>
                    <a:pt x="42" y="239"/>
                    <a:pt x="48" y="239"/>
                  </a:cubicBezTo>
                  <a:cubicBezTo>
                    <a:pt x="49" y="239"/>
                    <a:pt x="49" y="239"/>
                    <a:pt x="50" y="238"/>
                  </a:cubicBezTo>
                  <a:cubicBezTo>
                    <a:pt x="69" y="231"/>
                    <a:pt x="85" y="201"/>
                    <a:pt x="104" y="201"/>
                  </a:cubicBezTo>
                  <a:cubicBezTo>
                    <a:pt x="105" y="201"/>
                    <a:pt x="106" y="201"/>
                    <a:pt x="107" y="201"/>
                  </a:cubicBezTo>
                  <a:cubicBezTo>
                    <a:pt x="110" y="202"/>
                    <a:pt x="112" y="203"/>
                    <a:pt x="115" y="203"/>
                  </a:cubicBezTo>
                  <a:cubicBezTo>
                    <a:pt x="127" y="203"/>
                    <a:pt x="136" y="192"/>
                    <a:pt x="148" y="192"/>
                  </a:cubicBezTo>
                  <a:cubicBezTo>
                    <a:pt x="152" y="192"/>
                    <a:pt x="156" y="194"/>
                    <a:pt x="161" y="197"/>
                  </a:cubicBezTo>
                  <a:cubicBezTo>
                    <a:pt x="161" y="198"/>
                    <a:pt x="162" y="198"/>
                    <a:pt x="163" y="198"/>
                  </a:cubicBezTo>
                  <a:cubicBezTo>
                    <a:pt x="170" y="198"/>
                    <a:pt x="177" y="156"/>
                    <a:pt x="177" y="111"/>
                  </a:cubicBezTo>
                  <a:cubicBezTo>
                    <a:pt x="181" y="86"/>
                    <a:pt x="177" y="58"/>
                    <a:pt x="161" y="37"/>
                  </a:cubicBezTo>
                  <a:lnTo>
                    <a:pt x="157" y="37"/>
                  </a:lnTo>
                  <a:lnTo>
                    <a:pt x="103" y="13"/>
                  </a:lnTo>
                  <a:cubicBezTo>
                    <a:pt x="99" y="13"/>
                    <a:pt x="95" y="4"/>
                    <a:pt x="91" y="4"/>
                  </a:cubicBezTo>
                  <a:lnTo>
                    <a:pt x="13" y="4"/>
                  </a:lnTo>
                  <a:cubicBezTo>
                    <a:pt x="13" y="0"/>
                    <a:pt x="5"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90" name="Google Shape;690;p59"/>
            <p:cNvSpPr/>
            <p:nvPr/>
          </p:nvSpPr>
          <p:spPr>
            <a:xfrm>
              <a:off x="3018300" y="4619650"/>
              <a:ext cx="21875" cy="7750"/>
            </a:xfrm>
            <a:custGeom>
              <a:avLst/>
              <a:gdLst/>
              <a:ahLst/>
              <a:cxnLst/>
              <a:rect l="l" t="t" r="r" b="b"/>
              <a:pathLst>
                <a:path w="875" h="310" extrusionOk="0">
                  <a:moveTo>
                    <a:pt x="9" y="0"/>
                  </a:moveTo>
                  <a:cubicBezTo>
                    <a:pt x="6" y="0"/>
                    <a:pt x="3" y="2"/>
                    <a:pt x="1" y="6"/>
                  </a:cubicBezTo>
                  <a:lnTo>
                    <a:pt x="1" y="302"/>
                  </a:lnTo>
                  <a:cubicBezTo>
                    <a:pt x="5" y="306"/>
                    <a:pt x="9" y="306"/>
                    <a:pt x="13" y="310"/>
                  </a:cubicBezTo>
                  <a:cubicBezTo>
                    <a:pt x="42" y="263"/>
                    <a:pt x="71" y="248"/>
                    <a:pt x="97" y="248"/>
                  </a:cubicBezTo>
                  <a:cubicBezTo>
                    <a:pt x="101" y="248"/>
                    <a:pt x="104" y="248"/>
                    <a:pt x="107" y="248"/>
                  </a:cubicBezTo>
                  <a:lnTo>
                    <a:pt x="144" y="248"/>
                  </a:lnTo>
                  <a:cubicBezTo>
                    <a:pt x="147" y="248"/>
                    <a:pt x="151" y="245"/>
                    <a:pt x="155" y="245"/>
                  </a:cubicBezTo>
                  <a:cubicBezTo>
                    <a:pt x="157" y="245"/>
                    <a:pt x="159" y="246"/>
                    <a:pt x="161" y="248"/>
                  </a:cubicBezTo>
                  <a:cubicBezTo>
                    <a:pt x="166" y="256"/>
                    <a:pt x="172" y="259"/>
                    <a:pt x="178" y="259"/>
                  </a:cubicBezTo>
                  <a:cubicBezTo>
                    <a:pt x="184" y="259"/>
                    <a:pt x="191" y="255"/>
                    <a:pt x="198" y="248"/>
                  </a:cubicBezTo>
                  <a:cubicBezTo>
                    <a:pt x="210" y="232"/>
                    <a:pt x="226" y="240"/>
                    <a:pt x="239" y="236"/>
                  </a:cubicBezTo>
                  <a:cubicBezTo>
                    <a:pt x="267" y="228"/>
                    <a:pt x="296" y="228"/>
                    <a:pt x="321" y="228"/>
                  </a:cubicBezTo>
                  <a:cubicBezTo>
                    <a:pt x="333" y="228"/>
                    <a:pt x="341" y="211"/>
                    <a:pt x="349" y="203"/>
                  </a:cubicBezTo>
                  <a:cubicBezTo>
                    <a:pt x="358" y="195"/>
                    <a:pt x="362" y="191"/>
                    <a:pt x="370" y="187"/>
                  </a:cubicBezTo>
                  <a:cubicBezTo>
                    <a:pt x="380" y="185"/>
                    <a:pt x="391" y="184"/>
                    <a:pt x="402" y="184"/>
                  </a:cubicBezTo>
                  <a:cubicBezTo>
                    <a:pt x="434" y="184"/>
                    <a:pt x="466" y="192"/>
                    <a:pt x="493" y="207"/>
                  </a:cubicBezTo>
                  <a:cubicBezTo>
                    <a:pt x="522" y="215"/>
                    <a:pt x="555" y="224"/>
                    <a:pt x="587" y="224"/>
                  </a:cubicBezTo>
                  <a:cubicBezTo>
                    <a:pt x="628" y="224"/>
                    <a:pt x="665" y="220"/>
                    <a:pt x="706" y="215"/>
                  </a:cubicBezTo>
                  <a:cubicBezTo>
                    <a:pt x="733" y="213"/>
                    <a:pt x="759" y="199"/>
                    <a:pt x="787" y="199"/>
                  </a:cubicBezTo>
                  <a:cubicBezTo>
                    <a:pt x="798" y="199"/>
                    <a:pt x="809" y="201"/>
                    <a:pt x="821" y="207"/>
                  </a:cubicBezTo>
                  <a:lnTo>
                    <a:pt x="846" y="207"/>
                  </a:lnTo>
                  <a:cubicBezTo>
                    <a:pt x="854" y="207"/>
                    <a:pt x="866" y="183"/>
                    <a:pt x="875" y="133"/>
                  </a:cubicBezTo>
                  <a:cubicBezTo>
                    <a:pt x="866" y="97"/>
                    <a:pt x="858" y="91"/>
                    <a:pt x="851" y="91"/>
                  </a:cubicBezTo>
                  <a:cubicBezTo>
                    <a:pt x="847" y="91"/>
                    <a:pt x="844" y="92"/>
                    <a:pt x="842" y="92"/>
                  </a:cubicBezTo>
                  <a:lnTo>
                    <a:pt x="731" y="92"/>
                  </a:lnTo>
                  <a:cubicBezTo>
                    <a:pt x="715" y="92"/>
                    <a:pt x="702" y="80"/>
                    <a:pt x="690" y="80"/>
                  </a:cubicBezTo>
                  <a:cubicBezTo>
                    <a:pt x="674" y="80"/>
                    <a:pt x="649" y="92"/>
                    <a:pt x="632" y="92"/>
                  </a:cubicBezTo>
                  <a:cubicBezTo>
                    <a:pt x="604" y="92"/>
                    <a:pt x="579" y="92"/>
                    <a:pt x="555" y="84"/>
                  </a:cubicBezTo>
                  <a:cubicBezTo>
                    <a:pt x="530" y="80"/>
                    <a:pt x="501" y="60"/>
                    <a:pt x="481" y="51"/>
                  </a:cubicBezTo>
                  <a:cubicBezTo>
                    <a:pt x="477" y="51"/>
                    <a:pt x="474" y="50"/>
                    <a:pt x="471" y="50"/>
                  </a:cubicBezTo>
                  <a:cubicBezTo>
                    <a:pt x="462" y="50"/>
                    <a:pt x="453" y="53"/>
                    <a:pt x="445" y="53"/>
                  </a:cubicBezTo>
                  <a:cubicBezTo>
                    <a:pt x="439" y="53"/>
                    <a:pt x="433" y="52"/>
                    <a:pt x="427" y="47"/>
                  </a:cubicBezTo>
                  <a:cubicBezTo>
                    <a:pt x="419" y="43"/>
                    <a:pt x="411" y="42"/>
                    <a:pt x="403" y="42"/>
                  </a:cubicBezTo>
                  <a:cubicBezTo>
                    <a:pt x="378" y="42"/>
                    <a:pt x="354" y="56"/>
                    <a:pt x="329" y="60"/>
                  </a:cubicBezTo>
                  <a:cubicBezTo>
                    <a:pt x="297" y="62"/>
                    <a:pt x="267" y="79"/>
                    <a:pt x="236" y="79"/>
                  </a:cubicBezTo>
                  <a:cubicBezTo>
                    <a:pt x="219" y="79"/>
                    <a:pt x="202" y="74"/>
                    <a:pt x="185" y="60"/>
                  </a:cubicBezTo>
                  <a:cubicBezTo>
                    <a:pt x="177" y="51"/>
                    <a:pt x="169" y="47"/>
                    <a:pt x="157" y="43"/>
                  </a:cubicBezTo>
                  <a:cubicBezTo>
                    <a:pt x="136" y="40"/>
                    <a:pt x="114" y="37"/>
                    <a:pt x="91" y="37"/>
                  </a:cubicBezTo>
                  <a:cubicBezTo>
                    <a:pt x="81" y="37"/>
                    <a:pt x="72" y="38"/>
                    <a:pt x="62" y="39"/>
                  </a:cubicBezTo>
                  <a:cubicBezTo>
                    <a:pt x="46" y="39"/>
                    <a:pt x="33" y="14"/>
                    <a:pt x="17" y="6"/>
                  </a:cubicBezTo>
                  <a:cubicBezTo>
                    <a:pt x="15" y="2"/>
                    <a:pt x="12"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91" name="Google Shape;691;p59"/>
            <p:cNvSpPr/>
            <p:nvPr/>
          </p:nvSpPr>
          <p:spPr>
            <a:xfrm>
              <a:off x="3018200" y="4502450"/>
              <a:ext cx="11300" cy="6775"/>
            </a:xfrm>
            <a:custGeom>
              <a:avLst/>
              <a:gdLst/>
              <a:ahLst/>
              <a:cxnLst/>
              <a:rect l="l" t="t" r="r" b="b"/>
              <a:pathLst>
                <a:path w="452" h="271" extrusionOk="0">
                  <a:moveTo>
                    <a:pt x="33" y="0"/>
                  </a:moveTo>
                  <a:cubicBezTo>
                    <a:pt x="29" y="0"/>
                    <a:pt x="25" y="1"/>
                    <a:pt x="21" y="4"/>
                  </a:cubicBezTo>
                  <a:cubicBezTo>
                    <a:pt x="17" y="4"/>
                    <a:pt x="9" y="8"/>
                    <a:pt x="5" y="8"/>
                  </a:cubicBezTo>
                  <a:lnTo>
                    <a:pt x="0" y="8"/>
                  </a:lnTo>
                  <a:lnTo>
                    <a:pt x="0" y="271"/>
                  </a:lnTo>
                  <a:cubicBezTo>
                    <a:pt x="5" y="267"/>
                    <a:pt x="5" y="267"/>
                    <a:pt x="9" y="263"/>
                  </a:cubicBezTo>
                  <a:cubicBezTo>
                    <a:pt x="12" y="256"/>
                    <a:pt x="15" y="254"/>
                    <a:pt x="18" y="254"/>
                  </a:cubicBezTo>
                  <a:cubicBezTo>
                    <a:pt x="26" y="254"/>
                    <a:pt x="33" y="265"/>
                    <a:pt x="40" y="265"/>
                  </a:cubicBezTo>
                  <a:cubicBezTo>
                    <a:pt x="42" y="265"/>
                    <a:pt x="44" y="264"/>
                    <a:pt x="46" y="263"/>
                  </a:cubicBezTo>
                  <a:cubicBezTo>
                    <a:pt x="58" y="246"/>
                    <a:pt x="70" y="254"/>
                    <a:pt x="78" y="246"/>
                  </a:cubicBezTo>
                  <a:cubicBezTo>
                    <a:pt x="91" y="234"/>
                    <a:pt x="99" y="209"/>
                    <a:pt x="111" y="201"/>
                  </a:cubicBezTo>
                  <a:cubicBezTo>
                    <a:pt x="148" y="189"/>
                    <a:pt x="189" y="181"/>
                    <a:pt x="226" y="181"/>
                  </a:cubicBezTo>
                  <a:cubicBezTo>
                    <a:pt x="238" y="181"/>
                    <a:pt x="251" y="185"/>
                    <a:pt x="263" y="189"/>
                  </a:cubicBezTo>
                  <a:cubicBezTo>
                    <a:pt x="269" y="192"/>
                    <a:pt x="282" y="210"/>
                    <a:pt x="293" y="210"/>
                  </a:cubicBezTo>
                  <a:cubicBezTo>
                    <a:pt x="297" y="210"/>
                    <a:pt x="301" y="208"/>
                    <a:pt x="304" y="201"/>
                  </a:cubicBezTo>
                  <a:cubicBezTo>
                    <a:pt x="310" y="192"/>
                    <a:pt x="316" y="190"/>
                    <a:pt x="321" y="190"/>
                  </a:cubicBezTo>
                  <a:cubicBezTo>
                    <a:pt x="327" y="190"/>
                    <a:pt x="333" y="192"/>
                    <a:pt x="339" y="192"/>
                  </a:cubicBezTo>
                  <a:cubicBezTo>
                    <a:pt x="342" y="192"/>
                    <a:pt x="346" y="192"/>
                    <a:pt x="349" y="189"/>
                  </a:cubicBezTo>
                  <a:cubicBezTo>
                    <a:pt x="361" y="177"/>
                    <a:pt x="379" y="170"/>
                    <a:pt x="396" y="170"/>
                  </a:cubicBezTo>
                  <a:cubicBezTo>
                    <a:pt x="409" y="170"/>
                    <a:pt x="421" y="174"/>
                    <a:pt x="431" y="181"/>
                  </a:cubicBezTo>
                  <a:cubicBezTo>
                    <a:pt x="432" y="181"/>
                    <a:pt x="433" y="181"/>
                    <a:pt x="434" y="181"/>
                  </a:cubicBezTo>
                  <a:cubicBezTo>
                    <a:pt x="444" y="181"/>
                    <a:pt x="448" y="161"/>
                    <a:pt x="452" y="127"/>
                  </a:cubicBezTo>
                  <a:cubicBezTo>
                    <a:pt x="452" y="94"/>
                    <a:pt x="448" y="57"/>
                    <a:pt x="440" y="57"/>
                  </a:cubicBezTo>
                  <a:cubicBezTo>
                    <a:pt x="439" y="58"/>
                    <a:pt x="438" y="58"/>
                    <a:pt x="437" y="58"/>
                  </a:cubicBezTo>
                  <a:cubicBezTo>
                    <a:pt x="426" y="58"/>
                    <a:pt x="416" y="41"/>
                    <a:pt x="405" y="41"/>
                  </a:cubicBezTo>
                  <a:cubicBezTo>
                    <a:pt x="405" y="41"/>
                    <a:pt x="404" y="41"/>
                    <a:pt x="403" y="41"/>
                  </a:cubicBezTo>
                  <a:cubicBezTo>
                    <a:pt x="374" y="49"/>
                    <a:pt x="349" y="62"/>
                    <a:pt x="325" y="78"/>
                  </a:cubicBezTo>
                  <a:cubicBezTo>
                    <a:pt x="322" y="78"/>
                    <a:pt x="319" y="82"/>
                    <a:pt x="316" y="82"/>
                  </a:cubicBezTo>
                  <a:cubicBezTo>
                    <a:pt x="315" y="82"/>
                    <a:pt x="314" y="81"/>
                    <a:pt x="312" y="78"/>
                  </a:cubicBezTo>
                  <a:cubicBezTo>
                    <a:pt x="296" y="53"/>
                    <a:pt x="267" y="33"/>
                    <a:pt x="234" y="29"/>
                  </a:cubicBezTo>
                  <a:cubicBezTo>
                    <a:pt x="226" y="29"/>
                    <a:pt x="214" y="37"/>
                    <a:pt x="202" y="37"/>
                  </a:cubicBezTo>
                  <a:cubicBezTo>
                    <a:pt x="180" y="33"/>
                    <a:pt x="158" y="11"/>
                    <a:pt x="134" y="11"/>
                  </a:cubicBezTo>
                  <a:cubicBezTo>
                    <a:pt x="131" y="11"/>
                    <a:pt x="127" y="11"/>
                    <a:pt x="124" y="12"/>
                  </a:cubicBezTo>
                  <a:cubicBezTo>
                    <a:pt x="121" y="14"/>
                    <a:pt x="118" y="14"/>
                    <a:pt x="115" y="14"/>
                  </a:cubicBezTo>
                  <a:cubicBezTo>
                    <a:pt x="104" y="14"/>
                    <a:pt x="94" y="6"/>
                    <a:pt x="83" y="6"/>
                  </a:cubicBezTo>
                  <a:cubicBezTo>
                    <a:pt x="80" y="6"/>
                    <a:pt x="77" y="7"/>
                    <a:pt x="74" y="8"/>
                  </a:cubicBezTo>
                  <a:cubicBezTo>
                    <a:pt x="72" y="9"/>
                    <a:pt x="71" y="9"/>
                    <a:pt x="69" y="9"/>
                  </a:cubicBezTo>
                  <a:cubicBezTo>
                    <a:pt x="55" y="9"/>
                    <a:pt x="44"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92" name="Google Shape;692;p59"/>
            <p:cNvSpPr/>
            <p:nvPr/>
          </p:nvSpPr>
          <p:spPr>
            <a:xfrm>
              <a:off x="3018300" y="4529000"/>
              <a:ext cx="13875" cy="6225"/>
            </a:xfrm>
            <a:custGeom>
              <a:avLst/>
              <a:gdLst/>
              <a:ahLst/>
              <a:cxnLst/>
              <a:rect l="l" t="t" r="r" b="b"/>
              <a:pathLst>
                <a:path w="555" h="249" extrusionOk="0">
                  <a:moveTo>
                    <a:pt x="1" y="1"/>
                  </a:moveTo>
                  <a:lnTo>
                    <a:pt x="1" y="235"/>
                  </a:lnTo>
                  <a:lnTo>
                    <a:pt x="5" y="235"/>
                  </a:lnTo>
                  <a:cubicBezTo>
                    <a:pt x="11" y="233"/>
                    <a:pt x="18" y="232"/>
                    <a:pt x="24" y="232"/>
                  </a:cubicBezTo>
                  <a:cubicBezTo>
                    <a:pt x="38" y="232"/>
                    <a:pt x="53" y="236"/>
                    <a:pt x="67" y="236"/>
                  </a:cubicBezTo>
                  <a:cubicBezTo>
                    <a:pt x="71" y="236"/>
                    <a:pt x="75" y="235"/>
                    <a:pt x="79" y="235"/>
                  </a:cubicBezTo>
                  <a:cubicBezTo>
                    <a:pt x="103" y="231"/>
                    <a:pt x="128" y="231"/>
                    <a:pt x="148" y="226"/>
                  </a:cubicBezTo>
                  <a:cubicBezTo>
                    <a:pt x="151" y="226"/>
                    <a:pt x="154" y="220"/>
                    <a:pt x="158" y="220"/>
                  </a:cubicBezTo>
                  <a:cubicBezTo>
                    <a:pt x="159" y="220"/>
                    <a:pt x="160" y="220"/>
                    <a:pt x="161" y="222"/>
                  </a:cubicBezTo>
                  <a:cubicBezTo>
                    <a:pt x="165" y="230"/>
                    <a:pt x="170" y="233"/>
                    <a:pt x="176" y="233"/>
                  </a:cubicBezTo>
                  <a:cubicBezTo>
                    <a:pt x="185" y="233"/>
                    <a:pt x="195" y="224"/>
                    <a:pt x="205" y="224"/>
                  </a:cubicBezTo>
                  <a:cubicBezTo>
                    <a:pt x="212" y="224"/>
                    <a:pt x="219" y="229"/>
                    <a:pt x="226" y="247"/>
                  </a:cubicBezTo>
                  <a:cubicBezTo>
                    <a:pt x="226" y="248"/>
                    <a:pt x="227" y="249"/>
                    <a:pt x="227" y="249"/>
                  </a:cubicBezTo>
                  <a:cubicBezTo>
                    <a:pt x="229" y="249"/>
                    <a:pt x="232" y="247"/>
                    <a:pt x="234" y="247"/>
                  </a:cubicBezTo>
                  <a:cubicBezTo>
                    <a:pt x="246" y="221"/>
                    <a:pt x="258" y="209"/>
                    <a:pt x="270" y="209"/>
                  </a:cubicBezTo>
                  <a:cubicBezTo>
                    <a:pt x="274" y="209"/>
                    <a:pt x="279" y="211"/>
                    <a:pt x="284" y="214"/>
                  </a:cubicBezTo>
                  <a:cubicBezTo>
                    <a:pt x="287" y="216"/>
                    <a:pt x="290" y="216"/>
                    <a:pt x="293" y="216"/>
                  </a:cubicBezTo>
                  <a:cubicBezTo>
                    <a:pt x="307" y="216"/>
                    <a:pt x="321" y="205"/>
                    <a:pt x="337" y="202"/>
                  </a:cubicBezTo>
                  <a:cubicBezTo>
                    <a:pt x="340" y="202"/>
                    <a:pt x="343" y="202"/>
                    <a:pt x="346" y="202"/>
                  </a:cubicBezTo>
                  <a:cubicBezTo>
                    <a:pt x="359" y="202"/>
                    <a:pt x="369" y="199"/>
                    <a:pt x="382" y="173"/>
                  </a:cubicBezTo>
                  <a:cubicBezTo>
                    <a:pt x="382" y="170"/>
                    <a:pt x="383" y="169"/>
                    <a:pt x="385" y="169"/>
                  </a:cubicBezTo>
                  <a:cubicBezTo>
                    <a:pt x="388" y="169"/>
                    <a:pt x="392" y="172"/>
                    <a:pt x="394" y="177"/>
                  </a:cubicBezTo>
                  <a:cubicBezTo>
                    <a:pt x="405" y="199"/>
                    <a:pt x="416" y="206"/>
                    <a:pt x="428" y="206"/>
                  </a:cubicBezTo>
                  <a:cubicBezTo>
                    <a:pt x="446" y="206"/>
                    <a:pt x="464" y="188"/>
                    <a:pt x="485" y="185"/>
                  </a:cubicBezTo>
                  <a:cubicBezTo>
                    <a:pt x="492" y="155"/>
                    <a:pt x="501" y="142"/>
                    <a:pt x="512" y="142"/>
                  </a:cubicBezTo>
                  <a:cubicBezTo>
                    <a:pt x="519" y="142"/>
                    <a:pt x="526" y="147"/>
                    <a:pt x="534" y="157"/>
                  </a:cubicBezTo>
                  <a:cubicBezTo>
                    <a:pt x="536" y="158"/>
                    <a:pt x="537" y="159"/>
                    <a:pt x="539" y="159"/>
                  </a:cubicBezTo>
                  <a:cubicBezTo>
                    <a:pt x="548" y="159"/>
                    <a:pt x="555" y="127"/>
                    <a:pt x="555" y="95"/>
                  </a:cubicBezTo>
                  <a:cubicBezTo>
                    <a:pt x="550" y="54"/>
                    <a:pt x="546" y="42"/>
                    <a:pt x="534" y="38"/>
                  </a:cubicBezTo>
                  <a:cubicBezTo>
                    <a:pt x="534" y="38"/>
                    <a:pt x="530" y="38"/>
                    <a:pt x="526" y="46"/>
                  </a:cubicBezTo>
                  <a:cubicBezTo>
                    <a:pt x="520" y="58"/>
                    <a:pt x="513" y="64"/>
                    <a:pt x="507" y="64"/>
                  </a:cubicBezTo>
                  <a:cubicBezTo>
                    <a:pt x="501" y="64"/>
                    <a:pt x="495" y="58"/>
                    <a:pt x="489" y="46"/>
                  </a:cubicBezTo>
                  <a:cubicBezTo>
                    <a:pt x="487" y="42"/>
                    <a:pt x="484" y="41"/>
                    <a:pt x="481" y="41"/>
                  </a:cubicBezTo>
                  <a:cubicBezTo>
                    <a:pt x="478" y="41"/>
                    <a:pt x="475" y="42"/>
                    <a:pt x="472" y="42"/>
                  </a:cubicBezTo>
                  <a:cubicBezTo>
                    <a:pt x="466" y="41"/>
                    <a:pt x="460" y="40"/>
                    <a:pt x="454" y="40"/>
                  </a:cubicBezTo>
                  <a:cubicBezTo>
                    <a:pt x="436" y="40"/>
                    <a:pt x="417" y="45"/>
                    <a:pt x="399" y="54"/>
                  </a:cubicBezTo>
                  <a:cubicBezTo>
                    <a:pt x="394" y="56"/>
                    <a:pt x="389" y="57"/>
                    <a:pt x="384" y="57"/>
                  </a:cubicBezTo>
                  <a:cubicBezTo>
                    <a:pt x="370" y="57"/>
                    <a:pt x="357" y="49"/>
                    <a:pt x="341" y="46"/>
                  </a:cubicBezTo>
                  <a:cubicBezTo>
                    <a:pt x="329" y="42"/>
                    <a:pt x="316" y="40"/>
                    <a:pt x="302" y="40"/>
                  </a:cubicBezTo>
                  <a:cubicBezTo>
                    <a:pt x="289" y="40"/>
                    <a:pt x="276" y="42"/>
                    <a:pt x="263" y="46"/>
                  </a:cubicBezTo>
                  <a:cubicBezTo>
                    <a:pt x="253" y="48"/>
                    <a:pt x="243" y="54"/>
                    <a:pt x="234" y="54"/>
                  </a:cubicBezTo>
                  <a:cubicBezTo>
                    <a:pt x="228" y="54"/>
                    <a:pt x="223" y="52"/>
                    <a:pt x="218" y="46"/>
                  </a:cubicBezTo>
                  <a:cubicBezTo>
                    <a:pt x="214" y="42"/>
                    <a:pt x="210" y="38"/>
                    <a:pt x="206" y="38"/>
                  </a:cubicBezTo>
                  <a:cubicBezTo>
                    <a:pt x="201" y="39"/>
                    <a:pt x="196" y="40"/>
                    <a:pt x="191" y="40"/>
                  </a:cubicBezTo>
                  <a:cubicBezTo>
                    <a:pt x="164" y="40"/>
                    <a:pt x="139" y="22"/>
                    <a:pt x="111" y="5"/>
                  </a:cubicBezTo>
                  <a:cubicBezTo>
                    <a:pt x="103" y="1"/>
                    <a:pt x="91" y="1"/>
                    <a:pt x="79" y="1"/>
                  </a:cubicBezTo>
                  <a:cubicBezTo>
                    <a:pt x="69" y="1"/>
                    <a:pt x="60" y="15"/>
                    <a:pt x="51" y="15"/>
                  </a:cubicBezTo>
                  <a:cubicBezTo>
                    <a:pt x="48" y="15"/>
                    <a:pt x="45" y="13"/>
                    <a:pt x="42" y="9"/>
                  </a:cubicBezTo>
                  <a:cubicBezTo>
                    <a:pt x="37" y="3"/>
                    <a:pt x="32" y="1"/>
                    <a:pt x="27" y="1"/>
                  </a:cubicBezTo>
                  <a:cubicBezTo>
                    <a:pt x="21" y="1"/>
                    <a:pt x="15" y="3"/>
                    <a:pt x="9" y="3"/>
                  </a:cubicBezTo>
                  <a:cubicBezTo>
                    <a:pt x="6" y="3"/>
                    <a:pt x="3" y="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8288"/>
            <a:ext cx="8937625" cy="5107940"/>
          </a:xfrm>
        </p:spPr>
        <p:txBody>
          <a:bodyPr>
            <a:noAutofit/>
          </a:bodyPr>
          <a:lstStyle/>
          <a:p>
            <a:pPr marL="0" indent="0">
              <a:buNone/>
            </a:pPr>
            <a:r>
              <a:rPr lang="en-US" sz="1200" dirty="0"/>
              <a:t>Dear Kasturba,</a:t>
            </a:r>
          </a:p>
          <a:p>
            <a:pPr marL="0" indent="0">
              <a:buNone/>
            </a:pPr>
            <a:endParaRPr lang="en-US" sz="1200" dirty="0"/>
          </a:p>
          <a:p>
            <a:pPr marL="0" indent="0">
              <a:buNone/>
            </a:pPr>
            <a:r>
              <a:rPr lang="en-US" sz="1200" dirty="0"/>
              <a:t>I hope this letter finds you in good health and spirits. I am writing to you from the United States, where I have been invited to speak at various forums on the principles of nonviolence and civil disobedience. I am also </a:t>
            </a:r>
            <a:r>
              <a:rPr lang="en-US" sz="1200" b="1" dirty="0"/>
              <a:t>here to support a remarkable candidate</a:t>
            </a:r>
            <a:r>
              <a:rPr lang="en-US" sz="1200" dirty="0"/>
              <a:t> for the upcoming </a:t>
            </a:r>
            <a:r>
              <a:rPr lang="en-US" sz="1200" b="1" dirty="0"/>
              <a:t>presidential election</a:t>
            </a:r>
            <a:r>
              <a:rPr lang="en-US" sz="1200" dirty="0"/>
              <a:t>, who shares our vision of peace, justice, and harmony for all. </a:t>
            </a:r>
            <a:r>
              <a:rPr lang="en-US" sz="1200" b="1" dirty="0"/>
              <a:t>His name is Electron, and he is a subatomic particle.</a:t>
            </a:r>
          </a:p>
          <a:p>
            <a:pPr marL="0" indent="0">
              <a:buNone/>
            </a:pPr>
            <a:r>
              <a:rPr lang="en-US" sz="1200" dirty="0"/>
              <a:t>You may </a:t>
            </a:r>
            <a:r>
              <a:rPr lang="en-US" sz="1200" b="1" dirty="0"/>
              <a:t>wonder how a subatomic particle can run for president</a:t>
            </a:r>
            <a:r>
              <a:rPr lang="en-US" sz="1200" dirty="0"/>
              <a:t>, and what qualifications he has for such a high office. Let me explain. Electron is not an ordinary particle, but a symbol of the power and potential of every being, regardless of their size, shape, or origin. </a:t>
            </a:r>
            <a:r>
              <a:rPr lang="en-US" sz="1200" b="1" dirty="0"/>
              <a:t>He represents the energy</a:t>
            </a:r>
            <a:r>
              <a:rPr lang="en-US" sz="1200" dirty="0"/>
              <a:t>, the creativity, and the diversity that make up the fabric of life. </a:t>
            </a:r>
            <a:r>
              <a:rPr lang="en-US" sz="1200" b="1" dirty="0"/>
              <a:t>He is also a leader, </a:t>
            </a:r>
            <a:r>
              <a:rPr lang="en-US" sz="1200" dirty="0"/>
              <a:t>who has inspired millions of other particles to form bonds, create molecules, and generate electricity. </a:t>
            </a:r>
            <a:r>
              <a:rPr lang="en-US" sz="1200" b="1" dirty="0"/>
              <a:t>He is a catalyst, </a:t>
            </a:r>
            <a:r>
              <a:rPr lang="en-US" sz="1200" dirty="0"/>
              <a:t>who can spark change, innovation, and progress. </a:t>
            </a:r>
            <a:r>
              <a:rPr lang="en-US" sz="1200" b="1" dirty="0"/>
              <a:t>He is a messenger</a:t>
            </a:r>
            <a:r>
              <a:rPr lang="en-US" sz="1200" dirty="0"/>
              <a:t>, who can communicate across distances, frequencies, and dimensions. </a:t>
            </a:r>
            <a:r>
              <a:rPr lang="en-US" sz="1200" b="1" dirty="0"/>
              <a:t>He is a peacemaker, </a:t>
            </a:r>
            <a:r>
              <a:rPr lang="en-US" sz="1200" dirty="0"/>
              <a:t>who can balance forces, resolve conflicts, and harmonize systems.</a:t>
            </a:r>
          </a:p>
          <a:p>
            <a:pPr marL="0" indent="0">
              <a:buNone/>
            </a:pPr>
            <a:endParaRPr lang="en-US" sz="1200" dirty="0"/>
          </a:p>
          <a:p>
            <a:pPr marL="0" indent="0">
              <a:buNone/>
            </a:pPr>
            <a:r>
              <a:rPr lang="en-US" sz="1200" dirty="0">
                <a:sym typeface="Calibri" panose="020F0502020204030204" charset="0"/>
              </a:rPr>
              <a:t>Electron has a plan for the United States, and for the world, that is based on the principles of nonviolence and civil</a:t>
            </a:r>
            <a:r>
              <a:rPr lang="en-US" sz="1200" dirty="0"/>
              <a:t> </a:t>
            </a:r>
            <a:r>
              <a:rPr lang="en-US" sz="1200" dirty="0">
                <a:sym typeface="Calibri" panose="020F0502020204030204" charset="0"/>
              </a:rPr>
              <a:t>disobedience that we have demonstrated and taught for so long. He proposes to reduce the military spending and the nuclear arsenal, and to invest in social welfare and renewable energy. He proposes to end the wars and the interventions, and to promote diplomacy and cooperation. He proposes to reform the political and economic systems, and to ensure transparency and accountability. He proposes to protect the human rights and the civil liberties, and to expand the voting and the representation. He proposes to support the marginalized and the oppressed, and to empower the women and the minorities. He proposes to preserve the natural resources and the biodiversity, and to combat the climate change and the pollution.</a:t>
            </a:r>
          </a:p>
          <a:p>
            <a:pPr marL="0" indent="0">
              <a:buNone/>
            </a:pPr>
            <a:endParaRPr lang="en-US" sz="1200" dirty="0">
              <a:solidFill>
                <a:schemeClr val="dk1"/>
              </a:solidFill>
              <a:latin typeface="Calibri" panose="020F0502020204030204" charset="0"/>
              <a:ea typeface="Calibri" panose="020F0502020204030204" charset="0"/>
              <a:cs typeface="Calibri" panose="020F0502020204030204" charset="0"/>
              <a:sym typeface="Calibri" panose="020F0502020204030204" charset="0"/>
            </a:endParaRPr>
          </a:p>
          <a:p>
            <a:pPr marL="0" indent="0">
              <a:buNone/>
            </a:pPr>
            <a:r>
              <a:rPr lang="en-US" sz="1200" dirty="0">
                <a:sym typeface="Calibri" panose="020F0502020204030204" charset="0"/>
              </a:rPr>
              <a:t>I urge you, my dear Kasturba, to join me in supporting Electron for president. </a:t>
            </a:r>
            <a:r>
              <a:rPr lang="en-US" sz="1200" b="1" dirty="0">
                <a:sym typeface="Calibri" panose="020F0502020204030204" charset="0"/>
              </a:rPr>
              <a:t>He is not only a subatomic particle, but a subatomic miracle</a:t>
            </a:r>
            <a:r>
              <a:rPr lang="en-US" sz="1200" dirty="0">
                <a:sym typeface="Calibri" panose="020F0502020204030204" charset="0"/>
              </a:rPr>
              <a:t>. He is not only a candidate, but a movement. He is not only a leader, but a friend.</a:t>
            </a:r>
          </a:p>
          <a:p>
            <a:pPr marL="0" indent="0">
              <a:buNone/>
            </a:pPr>
            <a:endParaRPr lang="en-US" sz="1200" dirty="0">
              <a:solidFill>
                <a:schemeClr val="dk1"/>
              </a:solidFill>
              <a:latin typeface="Calibri" panose="020F0502020204030204" charset="0"/>
              <a:ea typeface="Calibri" panose="020F0502020204030204" charset="0"/>
              <a:cs typeface="Calibri" panose="020F0502020204030204" charset="0"/>
              <a:sym typeface="Calibri" panose="020F0502020204030204" charset="0"/>
            </a:endParaRPr>
          </a:p>
          <a:p>
            <a:pPr marL="0" indent="0">
              <a:buNone/>
            </a:pPr>
            <a:r>
              <a:rPr lang="en-US" sz="1200" dirty="0">
                <a:sym typeface="Calibri" panose="020F0502020204030204" charset="0"/>
              </a:rPr>
              <a:t>With love and admiration, Your Mahatma</a:t>
            </a:r>
            <a:endParaRPr lang="en-US" sz="1200" dirty="0">
              <a:solidFill>
                <a:schemeClr val="dk1"/>
              </a:solidFill>
              <a:latin typeface="Calibri" panose="020F0502020204030204" charset="0"/>
              <a:ea typeface="Calibri" panose="020F0502020204030204" charset="0"/>
              <a:cs typeface="Calibri" panose="020F0502020204030204" charset="0"/>
              <a:sym typeface="Calibri" panose="020F050202020403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985"/>
        <p:cNvGrpSpPr/>
        <p:nvPr/>
      </p:nvGrpSpPr>
      <p:grpSpPr>
        <a:xfrm>
          <a:off x="0" y="0"/>
          <a:ext cx="0" cy="0"/>
          <a:chOff x="0" y="0"/>
          <a:chExt cx="0" cy="0"/>
        </a:xfrm>
      </p:grpSpPr>
      <p:sp>
        <p:nvSpPr>
          <p:cNvPr id="2986" name="Google Shape;2986;p86"/>
          <p:cNvSpPr/>
          <p:nvPr/>
        </p:nvSpPr>
        <p:spPr>
          <a:xfrm>
            <a:off x="3903400" y="1152329"/>
            <a:ext cx="1088400" cy="98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987" name="Google Shape;2987;p86"/>
          <p:cNvSpPr/>
          <p:nvPr/>
        </p:nvSpPr>
        <p:spPr>
          <a:xfrm>
            <a:off x="3897085" y="1152274"/>
            <a:ext cx="1088480" cy="986491"/>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2988" name="Google Shape;2988;p86"/>
          <p:cNvSpPr txBox="1">
            <a:spLocks noGrp="1"/>
          </p:cNvSpPr>
          <p:nvPr>
            <p:ph type="title"/>
          </p:nvPr>
        </p:nvSpPr>
        <p:spPr>
          <a:xfrm>
            <a:off x="661500" y="2439975"/>
            <a:ext cx="4323900" cy="804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b="1" dirty="0">
                <a:sym typeface="+mn-ea"/>
              </a:rPr>
              <a:t>GPT and Vision</a:t>
            </a:r>
            <a:endParaRPr lang="en-GB" b="1"/>
          </a:p>
        </p:txBody>
      </p:sp>
      <p:sp>
        <p:nvSpPr>
          <p:cNvPr id="2990" name="Google Shape;2990;p86"/>
          <p:cNvSpPr txBox="1">
            <a:spLocks noGrp="1"/>
          </p:cNvSpPr>
          <p:nvPr>
            <p:ph type="title" idx="2"/>
          </p:nvPr>
        </p:nvSpPr>
        <p:spPr>
          <a:xfrm>
            <a:off x="3897125" y="1224675"/>
            <a:ext cx="1088400" cy="8418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GB" b="1"/>
              <a:t>3</a:t>
            </a:r>
          </a:p>
        </p:txBody>
      </p:sp>
      <p:pic>
        <p:nvPicPr>
          <p:cNvPr id="2991" name="Google Shape;2991;p86"/>
          <p:cNvPicPr preferRelativeResize="0"/>
          <p:nvPr/>
        </p:nvPicPr>
        <p:blipFill>
          <a:blip r:embed="rId3"/>
          <a:stretch>
            <a:fillRect/>
          </a:stretch>
        </p:blipFill>
        <p:spPr>
          <a:xfrm>
            <a:off x="5077836" y="860625"/>
            <a:ext cx="3550684" cy="32577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11116" y="790398"/>
            <a:ext cx="8520600" cy="3416400"/>
          </a:xfrm>
        </p:spPr>
        <p:txBody>
          <a:bodyPr/>
          <a:lstStyle/>
          <a:p>
            <a:pPr marL="0" indent="0">
              <a:buNone/>
            </a:pPr>
            <a:r>
              <a:rPr lang="en-US" sz="2800" b="1" dirty="0"/>
              <a:t>3.1 Drawing</a:t>
            </a:r>
          </a:p>
          <a:p>
            <a:pPr marL="0" indent="0">
              <a:buNone/>
            </a:pPr>
            <a:r>
              <a:rPr lang="en-US" b="1" dirty="0"/>
              <a:t>- Hypothesis: </a:t>
            </a:r>
            <a:r>
              <a:rPr lang="en-US" dirty="0"/>
              <a:t>Model may copy code for visual tasks from training data.</a:t>
            </a:r>
          </a:p>
          <a:p>
            <a:pPr marL="0" indent="0">
              <a:buNone/>
            </a:pPr>
            <a:endParaRPr lang="en-US" dirty="0"/>
          </a:p>
          <a:p>
            <a:pPr marL="0" indent="0">
              <a:buNone/>
            </a:pPr>
            <a:r>
              <a:rPr lang="en-US" b="1" dirty="0"/>
              <a:t>- Counterpoint: </a:t>
            </a:r>
            <a:r>
              <a:rPr lang="en-US" dirty="0"/>
              <a:t>Despite being text-only, it shows genuine visual understanding.</a:t>
            </a:r>
          </a:p>
          <a:p>
            <a:pPr marL="0" indent="0">
              <a:buNone/>
            </a:pPr>
            <a:endParaRPr lang="en-US" dirty="0"/>
          </a:p>
          <a:p>
            <a:pPr marL="0" indent="0">
              <a:buNone/>
            </a:pPr>
            <a:r>
              <a:rPr lang="en-US" b="1" dirty="0"/>
              <a:t>- Evidence: </a:t>
            </a:r>
            <a:r>
              <a:rPr lang="en-US" dirty="0"/>
              <a:t>Demonstrates ability to handle visual concepts beyond mere code replication.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110"/>
        <p:cNvGrpSpPr/>
        <p:nvPr/>
      </p:nvGrpSpPr>
      <p:grpSpPr>
        <a:xfrm>
          <a:off x="0" y="0"/>
          <a:ext cx="0" cy="0"/>
          <a:chOff x="0" y="0"/>
          <a:chExt cx="0" cy="0"/>
        </a:xfrm>
      </p:grpSpPr>
      <p:sp>
        <p:nvSpPr>
          <p:cNvPr id="3114" name="Google Shape;3114;p93"/>
          <p:cNvSpPr txBox="1">
            <a:spLocks noGrp="1"/>
          </p:cNvSpPr>
          <p:nvPr>
            <p:ph type="ctrTitle"/>
          </p:nvPr>
        </p:nvSpPr>
        <p:spPr>
          <a:xfrm>
            <a:off x="5971714" y="2223240"/>
            <a:ext cx="262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Calibri" panose="020F0502020204030204" charset="0"/>
              <a:buNone/>
            </a:pPr>
            <a:r>
              <a:rPr lang="en-GB"/>
              <a:t>VENUS</a:t>
            </a:r>
          </a:p>
        </p:txBody>
      </p:sp>
      <p:sp>
        <p:nvSpPr>
          <p:cNvPr id="3115" name="Google Shape;3115;p93"/>
          <p:cNvSpPr txBox="1">
            <a:spLocks noGrp="1"/>
          </p:cNvSpPr>
          <p:nvPr>
            <p:ph type="subTitle" idx="1"/>
          </p:nvPr>
        </p:nvSpPr>
        <p:spPr>
          <a:xfrm>
            <a:off x="6399964" y="2676206"/>
            <a:ext cx="1770300" cy="1483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a:t>It has a beautiful name and is the second planet from the Sun. It’s quite hot, even hotter than Mercury</a:t>
            </a:r>
          </a:p>
        </p:txBody>
      </p:sp>
      <p:sp>
        <p:nvSpPr>
          <p:cNvPr id="3116" name="Google Shape;3116;p93"/>
          <p:cNvSpPr txBox="1">
            <a:spLocks noGrp="1"/>
          </p:cNvSpPr>
          <p:nvPr>
            <p:ph type="ctrTitle" idx="2"/>
          </p:nvPr>
        </p:nvSpPr>
        <p:spPr>
          <a:xfrm>
            <a:off x="3324062" y="2223240"/>
            <a:ext cx="262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NEPTUNE</a:t>
            </a:r>
          </a:p>
        </p:txBody>
      </p:sp>
      <p:sp>
        <p:nvSpPr>
          <p:cNvPr id="3117" name="Google Shape;3117;p93"/>
          <p:cNvSpPr txBox="1">
            <a:spLocks noGrp="1"/>
          </p:cNvSpPr>
          <p:nvPr>
            <p:ph type="subTitle" idx="3"/>
          </p:nvPr>
        </p:nvSpPr>
        <p:spPr>
          <a:xfrm>
            <a:off x="3752312" y="2676202"/>
            <a:ext cx="1770300" cy="1483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a:t>Neptune is the farthest planet from the Sun and the fourth-largest by diameter in the Solar System</a:t>
            </a:r>
          </a:p>
        </p:txBody>
      </p:sp>
      <p:sp>
        <p:nvSpPr>
          <p:cNvPr id="3121" name="Google Shape;3121;p93"/>
          <p:cNvSpPr/>
          <p:nvPr/>
        </p:nvSpPr>
        <p:spPr>
          <a:xfrm>
            <a:off x="740559" y="2189300"/>
            <a:ext cx="1887662" cy="2160287"/>
          </a:xfrm>
          <a:custGeom>
            <a:avLst/>
            <a:gdLst/>
            <a:ahLst/>
            <a:cxnLst/>
            <a:rect l="l" t="t" r="r" b="b"/>
            <a:pathLst>
              <a:path w="17617" h="25786" extrusionOk="0">
                <a:moveTo>
                  <a:pt x="108" y="1"/>
                </a:moveTo>
                <a:lnTo>
                  <a:pt x="95" y="5963"/>
                </a:lnTo>
                <a:cubicBezTo>
                  <a:pt x="95" y="6968"/>
                  <a:pt x="91" y="7953"/>
                  <a:pt x="91" y="8925"/>
                </a:cubicBezTo>
                <a:cubicBezTo>
                  <a:pt x="87" y="9836"/>
                  <a:pt x="79" y="10772"/>
                  <a:pt x="71" y="11719"/>
                </a:cubicBezTo>
                <a:cubicBezTo>
                  <a:pt x="58" y="12655"/>
                  <a:pt x="54" y="13664"/>
                  <a:pt x="54" y="14571"/>
                </a:cubicBezTo>
                <a:lnTo>
                  <a:pt x="54" y="17193"/>
                </a:lnTo>
                <a:cubicBezTo>
                  <a:pt x="54" y="17608"/>
                  <a:pt x="58" y="18018"/>
                  <a:pt x="54" y="18408"/>
                </a:cubicBezTo>
                <a:cubicBezTo>
                  <a:pt x="54" y="18794"/>
                  <a:pt x="50" y="19159"/>
                  <a:pt x="50" y="19536"/>
                </a:cubicBezTo>
                <a:cubicBezTo>
                  <a:pt x="42" y="20287"/>
                  <a:pt x="34" y="21034"/>
                  <a:pt x="26" y="21777"/>
                </a:cubicBezTo>
                <a:cubicBezTo>
                  <a:pt x="21" y="22146"/>
                  <a:pt x="17" y="22519"/>
                  <a:pt x="13" y="22884"/>
                </a:cubicBezTo>
                <a:cubicBezTo>
                  <a:pt x="13" y="23069"/>
                  <a:pt x="9" y="23254"/>
                  <a:pt x="9" y="23434"/>
                </a:cubicBezTo>
                <a:lnTo>
                  <a:pt x="9" y="23935"/>
                </a:lnTo>
                <a:lnTo>
                  <a:pt x="1" y="25724"/>
                </a:lnTo>
                <a:lnTo>
                  <a:pt x="309" y="25724"/>
                </a:lnTo>
                <a:lnTo>
                  <a:pt x="3300" y="25740"/>
                </a:lnTo>
                <a:lnTo>
                  <a:pt x="5179" y="25744"/>
                </a:lnTo>
                <a:lnTo>
                  <a:pt x="7793" y="25761"/>
                </a:lnTo>
                <a:cubicBezTo>
                  <a:pt x="8104" y="25762"/>
                  <a:pt x="8403" y="25763"/>
                  <a:pt x="8692" y="25763"/>
                </a:cubicBezTo>
                <a:cubicBezTo>
                  <a:pt x="9270" y="25763"/>
                  <a:pt x="9806" y="25761"/>
                  <a:pt x="10304" y="25761"/>
                </a:cubicBezTo>
                <a:lnTo>
                  <a:pt x="12294" y="25757"/>
                </a:lnTo>
                <a:cubicBezTo>
                  <a:pt x="12873" y="25757"/>
                  <a:pt x="13447" y="25765"/>
                  <a:pt x="13973" y="25769"/>
                </a:cubicBezTo>
                <a:cubicBezTo>
                  <a:pt x="15027" y="25777"/>
                  <a:pt x="15918" y="25785"/>
                  <a:pt x="16545" y="25785"/>
                </a:cubicBezTo>
                <a:cubicBezTo>
                  <a:pt x="17173" y="25781"/>
                  <a:pt x="17526" y="25769"/>
                  <a:pt x="17563" y="25749"/>
                </a:cubicBezTo>
                <a:cubicBezTo>
                  <a:pt x="17596" y="25728"/>
                  <a:pt x="17317" y="25703"/>
                  <a:pt x="16783" y="25675"/>
                </a:cubicBezTo>
                <a:cubicBezTo>
                  <a:pt x="16246" y="25646"/>
                  <a:pt x="15470" y="25609"/>
                  <a:pt x="14395" y="25572"/>
                </a:cubicBezTo>
                <a:cubicBezTo>
                  <a:pt x="13858" y="25552"/>
                  <a:pt x="13238" y="25535"/>
                  <a:pt x="12528" y="25523"/>
                </a:cubicBezTo>
                <a:cubicBezTo>
                  <a:pt x="11814" y="25511"/>
                  <a:pt x="11059" y="25502"/>
                  <a:pt x="10300" y="25498"/>
                </a:cubicBezTo>
                <a:cubicBezTo>
                  <a:pt x="9541" y="25494"/>
                  <a:pt x="8774" y="25494"/>
                  <a:pt x="8035" y="25486"/>
                </a:cubicBezTo>
                <a:lnTo>
                  <a:pt x="5405" y="25461"/>
                </a:lnTo>
                <a:lnTo>
                  <a:pt x="3481" y="25449"/>
                </a:lnTo>
                <a:lnTo>
                  <a:pt x="420" y="25441"/>
                </a:lnTo>
                <a:lnTo>
                  <a:pt x="276" y="25441"/>
                </a:lnTo>
                <a:lnTo>
                  <a:pt x="280" y="23988"/>
                </a:lnTo>
                <a:cubicBezTo>
                  <a:pt x="284" y="23644"/>
                  <a:pt x="284" y="23328"/>
                  <a:pt x="284" y="22999"/>
                </a:cubicBezTo>
                <a:cubicBezTo>
                  <a:pt x="284" y="22667"/>
                  <a:pt x="288" y="22322"/>
                  <a:pt x="288" y="21965"/>
                </a:cubicBezTo>
                <a:cubicBezTo>
                  <a:pt x="296" y="21243"/>
                  <a:pt x="301" y="20468"/>
                  <a:pt x="309" y="19631"/>
                </a:cubicBezTo>
                <a:cubicBezTo>
                  <a:pt x="313" y="18777"/>
                  <a:pt x="309" y="17903"/>
                  <a:pt x="309" y="17041"/>
                </a:cubicBezTo>
                <a:cubicBezTo>
                  <a:pt x="305" y="16188"/>
                  <a:pt x="301" y="15310"/>
                  <a:pt x="301" y="14411"/>
                </a:cubicBezTo>
                <a:cubicBezTo>
                  <a:pt x="296" y="13517"/>
                  <a:pt x="296" y="12676"/>
                  <a:pt x="305" y="11728"/>
                </a:cubicBezTo>
                <a:cubicBezTo>
                  <a:pt x="309" y="10792"/>
                  <a:pt x="313" y="9803"/>
                  <a:pt x="313" y="8761"/>
                </a:cubicBezTo>
                <a:cubicBezTo>
                  <a:pt x="313" y="7780"/>
                  <a:pt x="309" y="6783"/>
                  <a:pt x="309" y="5774"/>
                </a:cubicBezTo>
                <a:cubicBezTo>
                  <a:pt x="309" y="3964"/>
                  <a:pt x="305" y="2122"/>
                  <a:pt x="301" y="177"/>
                </a:cubicBezTo>
                <a:lnTo>
                  <a:pt x="6858" y="165"/>
                </a:lnTo>
                <a:lnTo>
                  <a:pt x="10321" y="152"/>
                </a:lnTo>
                <a:cubicBezTo>
                  <a:pt x="10468" y="152"/>
                  <a:pt x="10616" y="152"/>
                  <a:pt x="10764" y="152"/>
                </a:cubicBezTo>
                <a:cubicBezTo>
                  <a:pt x="11720" y="152"/>
                  <a:pt x="12691" y="162"/>
                  <a:pt x="13689" y="173"/>
                </a:cubicBezTo>
                <a:cubicBezTo>
                  <a:pt x="14268" y="177"/>
                  <a:pt x="14847" y="177"/>
                  <a:pt x="15454" y="177"/>
                </a:cubicBezTo>
                <a:cubicBezTo>
                  <a:pt x="16061" y="177"/>
                  <a:pt x="16640" y="173"/>
                  <a:pt x="17198" y="165"/>
                </a:cubicBezTo>
                <a:lnTo>
                  <a:pt x="17407" y="165"/>
                </a:lnTo>
                <a:lnTo>
                  <a:pt x="17407" y="193"/>
                </a:lnTo>
                <a:lnTo>
                  <a:pt x="17407" y="370"/>
                </a:lnTo>
                <a:cubicBezTo>
                  <a:pt x="17407" y="489"/>
                  <a:pt x="17411" y="608"/>
                  <a:pt x="17411" y="723"/>
                </a:cubicBezTo>
                <a:cubicBezTo>
                  <a:pt x="17411" y="957"/>
                  <a:pt x="17415" y="1190"/>
                  <a:pt x="17415" y="1416"/>
                </a:cubicBezTo>
                <a:cubicBezTo>
                  <a:pt x="17415" y="1872"/>
                  <a:pt x="17419" y="2319"/>
                  <a:pt x="17415" y="2766"/>
                </a:cubicBezTo>
                <a:cubicBezTo>
                  <a:pt x="17407" y="3792"/>
                  <a:pt x="17399" y="4830"/>
                  <a:pt x="17391" y="5885"/>
                </a:cubicBezTo>
                <a:cubicBezTo>
                  <a:pt x="17386" y="6951"/>
                  <a:pt x="17391" y="7998"/>
                  <a:pt x="17391" y="8970"/>
                </a:cubicBezTo>
                <a:cubicBezTo>
                  <a:pt x="17395" y="9955"/>
                  <a:pt x="17395" y="10866"/>
                  <a:pt x="17395" y="11765"/>
                </a:cubicBezTo>
                <a:cubicBezTo>
                  <a:pt x="17399" y="12712"/>
                  <a:pt x="17399" y="13611"/>
                  <a:pt x="17403" y="14444"/>
                </a:cubicBezTo>
                <a:cubicBezTo>
                  <a:pt x="17407" y="15277"/>
                  <a:pt x="17407" y="16077"/>
                  <a:pt x="17407" y="16783"/>
                </a:cubicBezTo>
                <a:cubicBezTo>
                  <a:pt x="17403" y="17505"/>
                  <a:pt x="17399" y="18219"/>
                  <a:pt x="17395" y="18908"/>
                </a:cubicBezTo>
                <a:cubicBezTo>
                  <a:pt x="17386" y="19598"/>
                  <a:pt x="17386" y="20271"/>
                  <a:pt x="17386" y="20898"/>
                </a:cubicBezTo>
                <a:cubicBezTo>
                  <a:pt x="17395" y="21498"/>
                  <a:pt x="17399" y="22035"/>
                  <a:pt x="17399" y="22523"/>
                </a:cubicBezTo>
                <a:cubicBezTo>
                  <a:pt x="17411" y="23504"/>
                  <a:pt x="17423" y="24267"/>
                  <a:pt x="17440" y="24792"/>
                </a:cubicBezTo>
                <a:cubicBezTo>
                  <a:pt x="17456" y="25314"/>
                  <a:pt x="17477" y="25597"/>
                  <a:pt x="17501" y="25601"/>
                </a:cubicBezTo>
                <a:cubicBezTo>
                  <a:pt x="17526" y="25601"/>
                  <a:pt x="17542" y="25330"/>
                  <a:pt x="17559" y="24805"/>
                </a:cubicBezTo>
                <a:cubicBezTo>
                  <a:pt x="17571" y="24280"/>
                  <a:pt x="17579" y="23504"/>
                  <a:pt x="17583" y="22519"/>
                </a:cubicBezTo>
                <a:cubicBezTo>
                  <a:pt x="17588" y="22027"/>
                  <a:pt x="17588" y="21477"/>
                  <a:pt x="17588" y="20890"/>
                </a:cubicBezTo>
                <a:cubicBezTo>
                  <a:pt x="17592" y="20345"/>
                  <a:pt x="17596" y="19737"/>
                  <a:pt x="17600" y="19064"/>
                </a:cubicBezTo>
                <a:cubicBezTo>
                  <a:pt x="17608" y="18387"/>
                  <a:pt x="17616" y="17640"/>
                  <a:pt x="17616" y="16808"/>
                </a:cubicBezTo>
                <a:cubicBezTo>
                  <a:pt x="17616" y="15958"/>
                  <a:pt x="17612" y="15133"/>
                  <a:pt x="17608" y="14268"/>
                </a:cubicBezTo>
                <a:cubicBezTo>
                  <a:pt x="17600" y="13410"/>
                  <a:pt x="17596" y="12540"/>
                  <a:pt x="17592" y="11662"/>
                </a:cubicBezTo>
                <a:cubicBezTo>
                  <a:pt x="17588" y="10706"/>
                  <a:pt x="17579" y="9729"/>
                  <a:pt x="17575" y="8761"/>
                </a:cubicBezTo>
                <a:cubicBezTo>
                  <a:pt x="17567" y="7780"/>
                  <a:pt x="17563" y="6828"/>
                  <a:pt x="17567" y="5844"/>
                </a:cubicBezTo>
                <a:cubicBezTo>
                  <a:pt x="17571" y="4846"/>
                  <a:pt x="17575" y="3780"/>
                  <a:pt x="17579" y="2643"/>
                </a:cubicBezTo>
                <a:cubicBezTo>
                  <a:pt x="17583" y="1744"/>
                  <a:pt x="17571" y="854"/>
                  <a:pt x="17559" y="13"/>
                </a:cubicBezTo>
                <a:lnTo>
                  <a:pt x="16787" y="21"/>
                </a:lnTo>
                <a:cubicBezTo>
                  <a:pt x="16254" y="29"/>
                  <a:pt x="15733" y="37"/>
                  <a:pt x="15228" y="37"/>
                </a:cubicBezTo>
                <a:cubicBezTo>
                  <a:pt x="14703" y="37"/>
                  <a:pt x="14157" y="33"/>
                  <a:pt x="13603" y="29"/>
                </a:cubicBezTo>
                <a:cubicBezTo>
                  <a:pt x="12500" y="21"/>
                  <a:pt x="11301" y="9"/>
                  <a:pt x="10091" y="9"/>
                </a:cubicBezTo>
                <a:lnTo>
                  <a:pt x="6603" y="13"/>
                </a:lnTo>
                <a:lnTo>
                  <a:pt x="108"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122" name="Google Shape;3122;p93"/>
          <p:cNvSpPr/>
          <p:nvPr/>
        </p:nvSpPr>
        <p:spPr>
          <a:xfrm>
            <a:off x="3693631" y="2189300"/>
            <a:ext cx="1887662" cy="2160287"/>
          </a:xfrm>
          <a:custGeom>
            <a:avLst/>
            <a:gdLst/>
            <a:ahLst/>
            <a:cxnLst/>
            <a:rect l="l" t="t" r="r" b="b"/>
            <a:pathLst>
              <a:path w="17617" h="25786" extrusionOk="0">
                <a:moveTo>
                  <a:pt x="108" y="1"/>
                </a:moveTo>
                <a:lnTo>
                  <a:pt x="95" y="5963"/>
                </a:lnTo>
                <a:cubicBezTo>
                  <a:pt x="95" y="6968"/>
                  <a:pt x="91" y="7953"/>
                  <a:pt x="91" y="8925"/>
                </a:cubicBezTo>
                <a:cubicBezTo>
                  <a:pt x="87" y="9836"/>
                  <a:pt x="79" y="10772"/>
                  <a:pt x="71" y="11719"/>
                </a:cubicBezTo>
                <a:cubicBezTo>
                  <a:pt x="58" y="12655"/>
                  <a:pt x="54" y="13664"/>
                  <a:pt x="54" y="14571"/>
                </a:cubicBezTo>
                <a:lnTo>
                  <a:pt x="54" y="17193"/>
                </a:lnTo>
                <a:cubicBezTo>
                  <a:pt x="54" y="17608"/>
                  <a:pt x="58" y="18018"/>
                  <a:pt x="54" y="18408"/>
                </a:cubicBezTo>
                <a:cubicBezTo>
                  <a:pt x="54" y="18794"/>
                  <a:pt x="50" y="19159"/>
                  <a:pt x="50" y="19536"/>
                </a:cubicBezTo>
                <a:cubicBezTo>
                  <a:pt x="42" y="20287"/>
                  <a:pt x="34" y="21034"/>
                  <a:pt x="26" y="21777"/>
                </a:cubicBezTo>
                <a:cubicBezTo>
                  <a:pt x="21" y="22146"/>
                  <a:pt x="17" y="22519"/>
                  <a:pt x="13" y="22884"/>
                </a:cubicBezTo>
                <a:cubicBezTo>
                  <a:pt x="13" y="23069"/>
                  <a:pt x="9" y="23254"/>
                  <a:pt x="9" y="23434"/>
                </a:cubicBezTo>
                <a:lnTo>
                  <a:pt x="9" y="23935"/>
                </a:lnTo>
                <a:lnTo>
                  <a:pt x="1" y="25724"/>
                </a:lnTo>
                <a:lnTo>
                  <a:pt x="309" y="25724"/>
                </a:lnTo>
                <a:lnTo>
                  <a:pt x="3300" y="25740"/>
                </a:lnTo>
                <a:lnTo>
                  <a:pt x="5179" y="25744"/>
                </a:lnTo>
                <a:lnTo>
                  <a:pt x="7793" y="25761"/>
                </a:lnTo>
                <a:cubicBezTo>
                  <a:pt x="8104" y="25762"/>
                  <a:pt x="8403" y="25763"/>
                  <a:pt x="8692" y="25763"/>
                </a:cubicBezTo>
                <a:cubicBezTo>
                  <a:pt x="9270" y="25763"/>
                  <a:pt x="9806" y="25761"/>
                  <a:pt x="10304" y="25761"/>
                </a:cubicBezTo>
                <a:lnTo>
                  <a:pt x="12294" y="25757"/>
                </a:lnTo>
                <a:cubicBezTo>
                  <a:pt x="12873" y="25757"/>
                  <a:pt x="13447" y="25765"/>
                  <a:pt x="13973" y="25769"/>
                </a:cubicBezTo>
                <a:cubicBezTo>
                  <a:pt x="15027" y="25777"/>
                  <a:pt x="15918" y="25785"/>
                  <a:pt x="16545" y="25785"/>
                </a:cubicBezTo>
                <a:cubicBezTo>
                  <a:pt x="17173" y="25781"/>
                  <a:pt x="17526" y="25769"/>
                  <a:pt x="17563" y="25749"/>
                </a:cubicBezTo>
                <a:cubicBezTo>
                  <a:pt x="17596" y="25728"/>
                  <a:pt x="17317" y="25703"/>
                  <a:pt x="16783" y="25675"/>
                </a:cubicBezTo>
                <a:cubicBezTo>
                  <a:pt x="16246" y="25646"/>
                  <a:pt x="15470" y="25609"/>
                  <a:pt x="14395" y="25572"/>
                </a:cubicBezTo>
                <a:cubicBezTo>
                  <a:pt x="13858" y="25552"/>
                  <a:pt x="13238" y="25535"/>
                  <a:pt x="12528" y="25523"/>
                </a:cubicBezTo>
                <a:cubicBezTo>
                  <a:pt x="11814" y="25511"/>
                  <a:pt x="11059" y="25502"/>
                  <a:pt x="10300" y="25498"/>
                </a:cubicBezTo>
                <a:cubicBezTo>
                  <a:pt x="9541" y="25494"/>
                  <a:pt x="8774" y="25494"/>
                  <a:pt x="8035" y="25486"/>
                </a:cubicBezTo>
                <a:lnTo>
                  <a:pt x="5405" y="25461"/>
                </a:lnTo>
                <a:lnTo>
                  <a:pt x="3481" y="25449"/>
                </a:lnTo>
                <a:lnTo>
                  <a:pt x="420" y="25441"/>
                </a:lnTo>
                <a:lnTo>
                  <a:pt x="276" y="25441"/>
                </a:lnTo>
                <a:lnTo>
                  <a:pt x="280" y="23988"/>
                </a:lnTo>
                <a:cubicBezTo>
                  <a:pt x="284" y="23644"/>
                  <a:pt x="284" y="23328"/>
                  <a:pt x="284" y="22999"/>
                </a:cubicBezTo>
                <a:cubicBezTo>
                  <a:pt x="284" y="22667"/>
                  <a:pt x="288" y="22322"/>
                  <a:pt x="288" y="21965"/>
                </a:cubicBezTo>
                <a:cubicBezTo>
                  <a:pt x="296" y="21243"/>
                  <a:pt x="301" y="20468"/>
                  <a:pt x="309" y="19631"/>
                </a:cubicBezTo>
                <a:cubicBezTo>
                  <a:pt x="313" y="18777"/>
                  <a:pt x="309" y="17903"/>
                  <a:pt x="309" y="17041"/>
                </a:cubicBezTo>
                <a:cubicBezTo>
                  <a:pt x="305" y="16188"/>
                  <a:pt x="301" y="15310"/>
                  <a:pt x="301" y="14411"/>
                </a:cubicBezTo>
                <a:cubicBezTo>
                  <a:pt x="296" y="13517"/>
                  <a:pt x="296" y="12676"/>
                  <a:pt x="305" y="11728"/>
                </a:cubicBezTo>
                <a:cubicBezTo>
                  <a:pt x="309" y="10792"/>
                  <a:pt x="313" y="9803"/>
                  <a:pt x="313" y="8761"/>
                </a:cubicBezTo>
                <a:cubicBezTo>
                  <a:pt x="313" y="7780"/>
                  <a:pt x="309" y="6783"/>
                  <a:pt x="309" y="5774"/>
                </a:cubicBezTo>
                <a:cubicBezTo>
                  <a:pt x="309" y="3964"/>
                  <a:pt x="305" y="2122"/>
                  <a:pt x="301" y="177"/>
                </a:cubicBezTo>
                <a:lnTo>
                  <a:pt x="6858" y="165"/>
                </a:lnTo>
                <a:lnTo>
                  <a:pt x="10321" y="152"/>
                </a:lnTo>
                <a:cubicBezTo>
                  <a:pt x="10468" y="152"/>
                  <a:pt x="10616" y="152"/>
                  <a:pt x="10764" y="152"/>
                </a:cubicBezTo>
                <a:cubicBezTo>
                  <a:pt x="11720" y="152"/>
                  <a:pt x="12691" y="162"/>
                  <a:pt x="13689" y="173"/>
                </a:cubicBezTo>
                <a:cubicBezTo>
                  <a:pt x="14268" y="177"/>
                  <a:pt x="14847" y="177"/>
                  <a:pt x="15454" y="177"/>
                </a:cubicBezTo>
                <a:cubicBezTo>
                  <a:pt x="16061" y="177"/>
                  <a:pt x="16640" y="173"/>
                  <a:pt x="17198" y="165"/>
                </a:cubicBezTo>
                <a:lnTo>
                  <a:pt x="17407" y="165"/>
                </a:lnTo>
                <a:lnTo>
                  <a:pt x="17407" y="193"/>
                </a:lnTo>
                <a:lnTo>
                  <a:pt x="17407" y="370"/>
                </a:lnTo>
                <a:cubicBezTo>
                  <a:pt x="17407" y="489"/>
                  <a:pt x="17411" y="608"/>
                  <a:pt x="17411" y="723"/>
                </a:cubicBezTo>
                <a:cubicBezTo>
                  <a:pt x="17411" y="957"/>
                  <a:pt x="17415" y="1190"/>
                  <a:pt x="17415" y="1416"/>
                </a:cubicBezTo>
                <a:cubicBezTo>
                  <a:pt x="17415" y="1872"/>
                  <a:pt x="17419" y="2319"/>
                  <a:pt x="17415" y="2766"/>
                </a:cubicBezTo>
                <a:cubicBezTo>
                  <a:pt x="17407" y="3792"/>
                  <a:pt x="17399" y="4830"/>
                  <a:pt x="17391" y="5885"/>
                </a:cubicBezTo>
                <a:cubicBezTo>
                  <a:pt x="17386" y="6951"/>
                  <a:pt x="17391" y="7998"/>
                  <a:pt x="17391" y="8970"/>
                </a:cubicBezTo>
                <a:cubicBezTo>
                  <a:pt x="17395" y="9955"/>
                  <a:pt x="17395" y="10866"/>
                  <a:pt x="17395" y="11765"/>
                </a:cubicBezTo>
                <a:cubicBezTo>
                  <a:pt x="17399" y="12712"/>
                  <a:pt x="17399" y="13611"/>
                  <a:pt x="17403" y="14444"/>
                </a:cubicBezTo>
                <a:cubicBezTo>
                  <a:pt x="17407" y="15277"/>
                  <a:pt x="17407" y="16077"/>
                  <a:pt x="17407" y="16783"/>
                </a:cubicBezTo>
                <a:cubicBezTo>
                  <a:pt x="17403" y="17505"/>
                  <a:pt x="17399" y="18219"/>
                  <a:pt x="17395" y="18908"/>
                </a:cubicBezTo>
                <a:cubicBezTo>
                  <a:pt x="17386" y="19598"/>
                  <a:pt x="17386" y="20271"/>
                  <a:pt x="17386" y="20898"/>
                </a:cubicBezTo>
                <a:cubicBezTo>
                  <a:pt x="17395" y="21498"/>
                  <a:pt x="17399" y="22035"/>
                  <a:pt x="17399" y="22523"/>
                </a:cubicBezTo>
                <a:cubicBezTo>
                  <a:pt x="17411" y="23504"/>
                  <a:pt x="17423" y="24267"/>
                  <a:pt x="17440" y="24792"/>
                </a:cubicBezTo>
                <a:cubicBezTo>
                  <a:pt x="17456" y="25314"/>
                  <a:pt x="17477" y="25597"/>
                  <a:pt x="17501" y="25601"/>
                </a:cubicBezTo>
                <a:cubicBezTo>
                  <a:pt x="17526" y="25601"/>
                  <a:pt x="17542" y="25330"/>
                  <a:pt x="17559" y="24805"/>
                </a:cubicBezTo>
                <a:cubicBezTo>
                  <a:pt x="17571" y="24280"/>
                  <a:pt x="17579" y="23504"/>
                  <a:pt x="17583" y="22519"/>
                </a:cubicBezTo>
                <a:cubicBezTo>
                  <a:pt x="17588" y="22027"/>
                  <a:pt x="17588" y="21477"/>
                  <a:pt x="17588" y="20890"/>
                </a:cubicBezTo>
                <a:cubicBezTo>
                  <a:pt x="17592" y="20345"/>
                  <a:pt x="17596" y="19737"/>
                  <a:pt x="17600" y="19064"/>
                </a:cubicBezTo>
                <a:cubicBezTo>
                  <a:pt x="17608" y="18387"/>
                  <a:pt x="17616" y="17640"/>
                  <a:pt x="17616" y="16808"/>
                </a:cubicBezTo>
                <a:cubicBezTo>
                  <a:pt x="17616" y="15958"/>
                  <a:pt x="17612" y="15133"/>
                  <a:pt x="17608" y="14268"/>
                </a:cubicBezTo>
                <a:cubicBezTo>
                  <a:pt x="17600" y="13410"/>
                  <a:pt x="17596" y="12540"/>
                  <a:pt x="17592" y="11662"/>
                </a:cubicBezTo>
                <a:cubicBezTo>
                  <a:pt x="17588" y="10706"/>
                  <a:pt x="17579" y="9729"/>
                  <a:pt x="17575" y="8761"/>
                </a:cubicBezTo>
                <a:cubicBezTo>
                  <a:pt x="17567" y="7780"/>
                  <a:pt x="17563" y="6828"/>
                  <a:pt x="17567" y="5844"/>
                </a:cubicBezTo>
                <a:cubicBezTo>
                  <a:pt x="17571" y="4846"/>
                  <a:pt x="17575" y="3780"/>
                  <a:pt x="17579" y="2643"/>
                </a:cubicBezTo>
                <a:cubicBezTo>
                  <a:pt x="17583" y="1744"/>
                  <a:pt x="17571" y="854"/>
                  <a:pt x="17559" y="13"/>
                </a:cubicBezTo>
                <a:lnTo>
                  <a:pt x="16787" y="21"/>
                </a:lnTo>
                <a:cubicBezTo>
                  <a:pt x="16254" y="29"/>
                  <a:pt x="15733" y="37"/>
                  <a:pt x="15228" y="37"/>
                </a:cubicBezTo>
                <a:cubicBezTo>
                  <a:pt x="14703" y="37"/>
                  <a:pt x="14157" y="33"/>
                  <a:pt x="13603" y="29"/>
                </a:cubicBezTo>
                <a:cubicBezTo>
                  <a:pt x="12500" y="21"/>
                  <a:pt x="11301" y="9"/>
                  <a:pt x="10091" y="9"/>
                </a:cubicBezTo>
                <a:lnTo>
                  <a:pt x="6603" y="13"/>
                </a:lnTo>
                <a:lnTo>
                  <a:pt x="108"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123" name="Google Shape;3123;p93"/>
          <p:cNvSpPr/>
          <p:nvPr/>
        </p:nvSpPr>
        <p:spPr>
          <a:xfrm>
            <a:off x="6341284" y="2189300"/>
            <a:ext cx="1887662" cy="2160287"/>
          </a:xfrm>
          <a:custGeom>
            <a:avLst/>
            <a:gdLst/>
            <a:ahLst/>
            <a:cxnLst/>
            <a:rect l="l" t="t" r="r" b="b"/>
            <a:pathLst>
              <a:path w="17617" h="25786" extrusionOk="0">
                <a:moveTo>
                  <a:pt x="108" y="1"/>
                </a:moveTo>
                <a:lnTo>
                  <a:pt x="95" y="5963"/>
                </a:lnTo>
                <a:cubicBezTo>
                  <a:pt x="95" y="6968"/>
                  <a:pt x="91" y="7953"/>
                  <a:pt x="91" y="8925"/>
                </a:cubicBezTo>
                <a:cubicBezTo>
                  <a:pt x="87" y="9836"/>
                  <a:pt x="79" y="10772"/>
                  <a:pt x="71" y="11719"/>
                </a:cubicBezTo>
                <a:cubicBezTo>
                  <a:pt x="58" y="12655"/>
                  <a:pt x="54" y="13664"/>
                  <a:pt x="54" y="14571"/>
                </a:cubicBezTo>
                <a:lnTo>
                  <a:pt x="54" y="17193"/>
                </a:lnTo>
                <a:cubicBezTo>
                  <a:pt x="54" y="17608"/>
                  <a:pt x="58" y="18018"/>
                  <a:pt x="54" y="18408"/>
                </a:cubicBezTo>
                <a:cubicBezTo>
                  <a:pt x="54" y="18794"/>
                  <a:pt x="50" y="19159"/>
                  <a:pt x="50" y="19536"/>
                </a:cubicBezTo>
                <a:cubicBezTo>
                  <a:pt x="42" y="20287"/>
                  <a:pt x="34" y="21034"/>
                  <a:pt x="26" y="21777"/>
                </a:cubicBezTo>
                <a:cubicBezTo>
                  <a:pt x="21" y="22146"/>
                  <a:pt x="17" y="22519"/>
                  <a:pt x="13" y="22884"/>
                </a:cubicBezTo>
                <a:cubicBezTo>
                  <a:pt x="13" y="23069"/>
                  <a:pt x="9" y="23254"/>
                  <a:pt x="9" y="23434"/>
                </a:cubicBezTo>
                <a:lnTo>
                  <a:pt x="9" y="23935"/>
                </a:lnTo>
                <a:lnTo>
                  <a:pt x="1" y="25724"/>
                </a:lnTo>
                <a:lnTo>
                  <a:pt x="309" y="25724"/>
                </a:lnTo>
                <a:lnTo>
                  <a:pt x="3300" y="25740"/>
                </a:lnTo>
                <a:lnTo>
                  <a:pt x="5179" y="25744"/>
                </a:lnTo>
                <a:lnTo>
                  <a:pt x="7793" y="25761"/>
                </a:lnTo>
                <a:cubicBezTo>
                  <a:pt x="8104" y="25762"/>
                  <a:pt x="8403" y="25763"/>
                  <a:pt x="8692" y="25763"/>
                </a:cubicBezTo>
                <a:cubicBezTo>
                  <a:pt x="9270" y="25763"/>
                  <a:pt x="9806" y="25761"/>
                  <a:pt x="10304" y="25761"/>
                </a:cubicBezTo>
                <a:lnTo>
                  <a:pt x="12294" y="25757"/>
                </a:lnTo>
                <a:cubicBezTo>
                  <a:pt x="12873" y="25757"/>
                  <a:pt x="13447" y="25765"/>
                  <a:pt x="13973" y="25769"/>
                </a:cubicBezTo>
                <a:cubicBezTo>
                  <a:pt x="15027" y="25777"/>
                  <a:pt x="15918" y="25785"/>
                  <a:pt x="16545" y="25785"/>
                </a:cubicBezTo>
                <a:cubicBezTo>
                  <a:pt x="17173" y="25781"/>
                  <a:pt x="17526" y="25769"/>
                  <a:pt x="17563" y="25749"/>
                </a:cubicBezTo>
                <a:cubicBezTo>
                  <a:pt x="17596" y="25728"/>
                  <a:pt x="17317" y="25703"/>
                  <a:pt x="16783" y="25675"/>
                </a:cubicBezTo>
                <a:cubicBezTo>
                  <a:pt x="16246" y="25646"/>
                  <a:pt x="15470" y="25609"/>
                  <a:pt x="14395" y="25572"/>
                </a:cubicBezTo>
                <a:cubicBezTo>
                  <a:pt x="13858" y="25552"/>
                  <a:pt x="13238" y="25535"/>
                  <a:pt x="12528" y="25523"/>
                </a:cubicBezTo>
                <a:cubicBezTo>
                  <a:pt x="11814" y="25511"/>
                  <a:pt x="11059" y="25502"/>
                  <a:pt x="10300" y="25498"/>
                </a:cubicBezTo>
                <a:cubicBezTo>
                  <a:pt x="9541" y="25494"/>
                  <a:pt x="8774" y="25494"/>
                  <a:pt x="8035" y="25486"/>
                </a:cubicBezTo>
                <a:lnTo>
                  <a:pt x="5405" y="25461"/>
                </a:lnTo>
                <a:lnTo>
                  <a:pt x="3481" y="25449"/>
                </a:lnTo>
                <a:lnTo>
                  <a:pt x="420" y="25441"/>
                </a:lnTo>
                <a:lnTo>
                  <a:pt x="276" y="25441"/>
                </a:lnTo>
                <a:lnTo>
                  <a:pt x="280" y="23988"/>
                </a:lnTo>
                <a:cubicBezTo>
                  <a:pt x="284" y="23644"/>
                  <a:pt x="284" y="23328"/>
                  <a:pt x="284" y="22999"/>
                </a:cubicBezTo>
                <a:cubicBezTo>
                  <a:pt x="284" y="22667"/>
                  <a:pt x="288" y="22322"/>
                  <a:pt x="288" y="21965"/>
                </a:cubicBezTo>
                <a:cubicBezTo>
                  <a:pt x="296" y="21243"/>
                  <a:pt x="301" y="20468"/>
                  <a:pt x="309" y="19631"/>
                </a:cubicBezTo>
                <a:cubicBezTo>
                  <a:pt x="313" y="18777"/>
                  <a:pt x="309" y="17903"/>
                  <a:pt x="309" y="17041"/>
                </a:cubicBezTo>
                <a:cubicBezTo>
                  <a:pt x="305" y="16188"/>
                  <a:pt x="301" y="15310"/>
                  <a:pt x="301" y="14411"/>
                </a:cubicBezTo>
                <a:cubicBezTo>
                  <a:pt x="296" y="13517"/>
                  <a:pt x="296" y="12676"/>
                  <a:pt x="305" y="11728"/>
                </a:cubicBezTo>
                <a:cubicBezTo>
                  <a:pt x="309" y="10792"/>
                  <a:pt x="313" y="9803"/>
                  <a:pt x="313" y="8761"/>
                </a:cubicBezTo>
                <a:cubicBezTo>
                  <a:pt x="313" y="7780"/>
                  <a:pt x="309" y="6783"/>
                  <a:pt x="309" y="5774"/>
                </a:cubicBezTo>
                <a:cubicBezTo>
                  <a:pt x="309" y="3964"/>
                  <a:pt x="305" y="2122"/>
                  <a:pt x="301" y="177"/>
                </a:cubicBezTo>
                <a:lnTo>
                  <a:pt x="6858" y="165"/>
                </a:lnTo>
                <a:lnTo>
                  <a:pt x="10321" y="152"/>
                </a:lnTo>
                <a:cubicBezTo>
                  <a:pt x="10468" y="152"/>
                  <a:pt x="10616" y="152"/>
                  <a:pt x="10764" y="152"/>
                </a:cubicBezTo>
                <a:cubicBezTo>
                  <a:pt x="11720" y="152"/>
                  <a:pt x="12691" y="162"/>
                  <a:pt x="13689" y="173"/>
                </a:cubicBezTo>
                <a:cubicBezTo>
                  <a:pt x="14268" y="177"/>
                  <a:pt x="14847" y="177"/>
                  <a:pt x="15454" y="177"/>
                </a:cubicBezTo>
                <a:cubicBezTo>
                  <a:pt x="16061" y="177"/>
                  <a:pt x="16640" y="173"/>
                  <a:pt x="17198" y="165"/>
                </a:cubicBezTo>
                <a:lnTo>
                  <a:pt x="17407" y="165"/>
                </a:lnTo>
                <a:lnTo>
                  <a:pt x="17407" y="193"/>
                </a:lnTo>
                <a:lnTo>
                  <a:pt x="17407" y="370"/>
                </a:lnTo>
                <a:cubicBezTo>
                  <a:pt x="17407" y="489"/>
                  <a:pt x="17411" y="608"/>
                  <a:pt x="17411" y="723"/>
                </a:cubicBezTo>
                <a:cubicBezTo>
                  <a:pt x="17411" y="957"/>
                  <a:pt x="17415" y="1190"/>
                  <a:pt x="17415" y="1416"/>
                </a:cubicBezTo>
                <a:cubicBezTo>
                  <a:pt x="17415" y="1872"/>
                  <a:pt x="17419" y="2319"/>
                  <a:pt x="17415" y="2766"/>
                </a:cubicBezTo>
                <a:cubicBezTo>
                  <a:pt x="17407" y="3792"/>
                  <a:pt x="17399" y="4830"/>
                  <a:pt x="17391" y="5885"/>
                </a:cubicBezTo>
                <a:cubicBezTo>
                  <a:pt x="17386" y="6951"/>
                  <a:pt x="17391" y="7998"/>
                  <a:pt x="17391" y="8970"/>
                </a:cubicBezTo>
                <a:cubicBezTo>
                  <a:pt x="17395" y="9955"/>
                  <a:pt x="17395" y="10866"/>
                  <a:pt x="17395" y="11765"/>
                </a:cubicBezTo>
                <a:cubicBezTo>
                  <a:pt x="17399" y="12712"/>
                  <a:pt x="17399" y="13611"/>
                  <a:pt x="17403" y="14444"/>
                </a:cubicBezTo>
                <a:cubicBezTo>
                  <a:pt x="17407" y="15277"/>
                  <a:pt x="17407" y="16077"/>
                  <a:pt x="17407" y="16783"/>
                </a:cubicBezTo>
                <a:cubicBezTo>
                  <a:pt x="17403" y="17505"/>
                  <a:pt x="17399" y="18219"/>
                  <a:pt x="17395" y="18908"/>
                </a:cubicBezTo>
                <a:cubicBezTo>
                  <a:pt x="17386" y="19598"/>
                  <a:pt x="17386" y="20271"/>
                  <a:pt x="17386" y="20898"/>
                </a:cubicBezTo>
                <a:cubicBezTo>
                  <a:pt x="17395" y="21498"/>
                  <a:pt x="17399" y="22035"/>
                  <a:pt x="17399" y="22523"/>
                </a:cubicBezTo>
                <a:cubicBezTo>
                  <a:pt x="17411" y="23504"/>
                  <a:pt x="17423" y="24267"/>
                  <a:pt x="17440" y="24792"/>
                </a:cubicBezTo>
                <a:cubicBezTo>
                  <a:pt x="17456" y="25314"/>
                  <a:pt x="17477" y="25597"/>
                  <a:pt x="17501" y="25601"/>
                </a:cubicBezTo>
                <a:cubicBezTo>
                  <a:pt x="17526" y="25601"/>
                  <a:pt x="17542" y="25330"/>
                  <a:pt x="17559" y="24805"/>
                </a:cubicBezTo>
                <a:cubicBezTo>
                  <a:pt x="17571" y="24280"/>
                  <a:pt x="17579" y="23504"/>
                  <a:pt x="17583" y="22519"/>
                </a:cubicBezTo>
                <a:cubicBezTo>
                  <a:pt x="17588" y="22027"/>
                  <a:pt x="17588" y="21477"/>
                  <a:pt x="17588" y="20890"/>
                </a:cubicBezTo>
                <a:cubicBezTo>
                  <a:pt x="17592" y="20345"/>
                  <a:pt x="17596" y="19737"/>
                  <a:pt x="17600" y="19064"/>
                </a:cubicBezTo>
                <a:cubicBezTo>
                  <a:pt x="17608" y="18387"/>
                  <a:pt x="17616" y="17640"/>
                  <a:pt x="17616" y="16808"/>
                </a:cubicBezTo>
                <a:cubicBezTo>
                  <a:pt x="17616" y="15958"/>
                  <a:pt x="17612" y="15133"/>
                  <a:pt x="17608" y="14268"/>
                </a:cubicBezTo>
                <a:cubicBezTo>
                  <a:pt x="17600" y="13410"/>
                  <a:pt x="17596" y="12540"/>
                  <a:pt x="17592" y="11662"/>
                </a:cubicBezTo>
                <a:cubicBezTo>
                  <a:pt x="17588" y="10706"/>
                  <a:pt x="17579" y="9729"/>
                  <a:pt x="17575" y="8761"/>
                </a:cubicBezTo>
                <a:cubicBezTo>
                  <a:pt x="17567" y="7780"/>
                  <a:pt x="17563" y="6828"/>
                  <a:pt x="17567" y="5844"/>
                </a:cubicBezTo>
                <a:cubicBezTo>
                  <a:pt x="17571" y="4846"/>
                  <a:pt x="17575" y="3780"/>
                  <a:pt x="17579" y="2643"/>
                </a:cubicBezTo>
                <a:cubicBezTo>
                  <a:pt x="17583" y="1744"/>
                  <a:pt x="17571" y="854"/>
                  <a:pt x="17559" y="13"/>
                </a:cubicBezTo>
                <a:lnTo>
                  <a:pt x="16787" y="21"/>
                </a:lnTo>
                <a:cubicBezTo>
                  <a:pt x="16254" y="29"/>
                  <a:pt x="15733" y="37"/>
                  <a:pt x="15228" y="37"/>
                </a:cubicBezTo>
                <a:cubicBezTo>
                  <a:pt x="14703" y="37"/>
                  <a:pt x="14157" y="33"/>
                  <a:pt x="13603" y="29"/>
                </a:cubicBezTo>
                <a:cubicBezTo>
                  <a:pt x="12500" y="21"/>
                  <a:pt x="11301" y="9"/>
                  <a:pt x="10091" y="9"/>
                </a:cubicBezTo>
                <a:lnTo>
                  <a:pt x="6603" y="13"/>
                </a:lnTo>
                <a:lnTo>
                  <a:pt x="108"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124" name="Google Shape;3124;p93"/>
          <p:cNvSpPr/>
          <p:nvPr/>
        </p:nvSpPr>
        <p:spPr>
          <a:xfrm rot="-5400000">
            <a:off x="1545789" y="2046597"/>
            <a:ext cx="277200" cy="3600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125" name="Google Shape;3125;p93"/>
          <p:cNvSpPr/>
          <p:nvPr/>
        </p:nvSpPr>
        <p:spPr>
          <a:xfrm rot="-5400000">
            <a:off x="4498862" y="2046597"/>
            <a:ext cx="277200" cy="3600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126" name="Google Shape;3126;p93"/>
          <p:cNvSpPr/>
          <p:nvPr/>
        </p:nvSpPr>
        <p:spPr>
          <a:xfrm rot="-5400000">
            <a:off x="7146514" y="2046597"/>
            <a:ext cx="277200" cy="3600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pic>
        <p:nvPicPr>
          <p:cNvPr id="4" name="Picture 3"/>
          <p:cNvPicPr>
            <a:picLocks noChangeAspect="1"/>
          </p:cNvPicPr>
          <p:nvPr>
            <p:custDataLst>
              <p:tags r:id="rId1"/>
            </p:custDataLst>
          </p:nvPr>
        </p:nvPicPr>
        <p:blipFill>
          <a:blip r:embed="rId7"/>
          <a:stretch>
            <a:fillRect/>
          </a:stretch>
        </p:blipFill>
        <p:spPr>
          <a:xfrm>
            <a:off x="808355" y="2211705"/>
            <a:ext cx="1776095" cy="2109470"/>
          </a:xfrm>
          <a:prstGeom prst="rect">
            <a:avLst/>
          </a:prstGeom>
        </p:spPr>
      </p:pic>
      <p:pic>
        <p:nvPicPr>
          <p:cNvPr id="5" name="Content Placeholder 4"/>
          <p:cNvPicPr>
            <a:picLocks noGrp="1" noChangeAspect="1"/>
          </p:cNvPicPr>
          <p:nvPr>
            <p:custDataLst>
              <p:tags r:id="rId2"/>
            </p:custDataLst>
          </p:nvPr>
        </p:nvPicPr>
        <p:blipFill>
          <a:blip r:embed="rId8"/>
          <a:stretch>
            <a:fillRect/>
          </a:stretch>
        </p:blipFill>
        <p:spPr>
          <a:xfrm>
            <a:off x="3757930" y="2223135"/>
            <a:ext cx="1777365" cy="2091690"/>
          </a:xfrm>
          <a:prstGeom prst="rect">
            <a:avLst/>
          </a:prstGeom>
          <a:noFill/>
          <a:ln>
            <a:noFill/>
          </a:ln>
        </p:spPr>
      </p:pic>
      <p:pic>
        <p:nvPicPr>
          <p:cNvPr id="8" name="Picture 7"/>
          <p:cNvPicPr>
            <a:picLocks noChangeAspect="1"/>
          </p:cNvPicPr>
          <p:nvPr>
            <p:custDataLst>
              <p:tags r:id="rId3"/>
            </p:custDataLst>
          </p:nvPr>
        </p:nvPicPr>
        <p:blipFill>
          <a:blip r:embed="rId9"/>
          <a:stretch>
            <a:fillRect/>
          </a:stretch>
        </p:blipFill>
        <p:spPr>
          <a:xfrm>
            <a:off x="6390640" y="2230120"/>
            <a:ext cx="1772285" cy="2091055"/>
          </a:xfrm>
          <a:prstGeom prst="rect">
            <a:avLst/>
          </a:prstGeom>
        </p:spPr>
      </p:pic>
      <p:sp>
        <p:nvSpPr>
          <p:cNvPr id="6" name="TextBox 5"/>
          <p:cNvSpPr txBox="1"/>
          <p:nvPr>
            <p:custDataLst>
              <p:tags r:id="rId4"/>
            </p:custDataLst>
          </p:nvPr>
        </p:nvSpPr>
        <p:spPr>
          <a:xfrm>
            <a:off x="198120" y="386715"/>
            <a:ext cx="3371850" cy="1257300"/>
          </a:xfrm>
          <a:prstGeom prst="rect">
            <a:avLst/>
          </a:prstGeom>
          <a:noFill/>
        </p:spPr>
        <p:txBody>
          <a:bodyPr wrap="square" rtlCol="0">
            <a:noAutofit/>
          </a:bodyPr>
          <a:lstStyle/>
          <a:p>
            <a:pPr algn="l"/>
            <a:r>
              <a:rPr lang="en-US" sz="1600" b="1"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Prompt 1: </a:t>
            </a:r>
          </a:p>
          <a:p>
            <a:pPr algn="l"/>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Produce </a:t>
            </a:r>
            <a:r>
              <a:rPr lang="en-US" sz="1600" dirty="0" err="1">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TikZ</a:t>
            </a:r>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 code that draws a person composed from letters in the alphabet. Can you use the letter: CUHKSZ to create different body parts? Feel free to add other features.</a:t>
            </a:r>
          </a:p>
        </p:txBody>
      </p:sp>
      <p:sp>
        <p:nvSpPr>
          <p:cNvPr id="11" name="文本框 10"/>
          <p:cNvSpPr txBox="1"/>
          <p:nvPr/>
        </p:nvSpPr>
        <p:spPr>
          <a:xfrm>
            <a:off x="3569970" y="481330"/>
            <a:ext cx="2499360" cy="1322070"/>
          </a:xfrm>
          <a:prstGeom prst="rect">
            <a:avLst/>
          </a:prstGeom>
          <a:noFill/>
        </p:spPr>
        <p:txBody>
          <a:bodyPr wrap="square" rtlCol="0" anchor="t">
            <a:spAutoFit/>
          </a:bodyPr>
          <a:lstStyle/>
          <a:p>
            <a:pPr algn="l"/>
            <a:r>
              <a:rPr lang="en-US" sz="1600" b="1"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Prompt 2: </a:t>
            </a:r>
          </a:p>
          <a:p>
            <a:pPr algn="l"/>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I couldn't see the letter S in the figure. Make sure CUHKSZ are all present in the figure</a:t>
            </a:r>
            <a:endParaRPr lang="en-US" alt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endParaRPr>
          </a:p>
        </p:txBody>
      </p:sp>
      <p:sp>
        <p:nvSpPr>
          <p:cNvPr id="12" name="文本框 11"/>
          <p:cNvSpPr txBox="1"/>
          <p:nvPr/>
        </p:nvSpPr>
        <p:spPr>
          <a:xfrm>
            <a:off x="6297930" y="1132205"/>
            <a:ext cx="3108325" cy="583565"/>
          </a:xfrm>
          <a:prstGeom prst="rect">
            <a:avLst/>
          </a:prstGeom>
          <a:noFill/>
        </p:spPr>
        <p:txBody>
          <a:bodyPr wrap="square" rtlCol="0" anchor="t">
            <a:spAutoFit/>
          </a:bodyPr>
          <a:lstStyle/>
          <a:p>
            <a:pPr algn="l"/>
            <a:r>
              <a:rPr lang="en-US" sz="1600" b="1"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Prompt 3: </a:t>
            </a:r>
          </a:p>
          <a:p>
            <a:pPr algn="l"/>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Put some clothes on</a:t>
            </a:r>
            <a:endParaRPr lang="en-US" alt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Box 4"/>
          <p:cNvSpPr txBox="1"/>
          <p:nvPr/>
        </p:nvSpPr>
        <p:spPr>
          <a:xfrm>
            <a:off x="397945" y="549108"/>
            <a:ext cx="8508311" cy="2061210"/>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You will be given a name of an object (such as Car, Chair, Elephant) and a letter in the alphabet. </a:t>
            </a:r>
          </a:p>
          <a:p>
            <a:pPr marL="285750" indent="-285750">
              <a:buFont typeface="Arial" panose="020B0604020202020204" pitchFamily="34" charset="0"/>
              <a:buChar char="•"/>
            </a:pPr>
            <a:r>
              <a:rPr lang="en-US" sz="1600" b="1"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Your goal is to first produce a 1-line description of how that object can be combined with the letter in an image (for example, for an elephant and the letter J, the trunk of the elephant can have a J shape, and for the letter A and a house, the house can have an A shape with the upper triangle of the A being the roof). </a:t>
            </a:r>
          </a:p>
          <a:p>
            <a:pPr marL="285750" indent="-285750">
              <a:buFont typeface="Arial" panose="020B0604020202020204" pitchFamily="34" charset="0"/>
              <a:buChar char="•"/>
            </a:pPr>
            <a:r>
              <a:rPr lang="en-US" sz="1600" b="1"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Following the short description, please create SVG code to produce this (in the SVG use shapes like ellipses, triangles </a:t>
            </a:r>
            <a:r>
              <a:rPr lang="en-US" sz="1600" b="1" dirty="0" err="1">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etc</a:t>
            </a:r>
            <a:r>
              <a:rPr lang="en-US" sz="1600" b="1"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 and polygons but try to defer from using quadratic curves).</a:t>
            </a:r>
          </a:p>
        </p:txBody>
      </p:sp>
      <p:pic>
        <p:nvPicPr>
          <p:cNvPr id="6" name="Picture 5"/>
          <p:cNvPicPr>
            <a:picLocks noChangeAspect="1"/>
          </p:cNvPicPr>
          <p:nvPr/>
        </p:nvPicPr>
        <p:blipFill>
          <a:blip r:embed="rId2"/>
          <a:stretch>
            <a:fillRect/>
          </a:stretch>
        </p:blipFill>
        <p:spPr>
          <a:xfrm>
            <a:off x="1598032" y="2779330"/>
            <a:ext cx="1638849" cy="1322927"/>
          </a:xfrm>
          <a:prstGeom prst="rect">
            <a:avLst/>
          </a:prstGeom>
        </p:spPr>
      </p:pic>
      <p:pic>
        <p:nvPicPr>
          <p:cNvPr id="7" name="Picture 6"/>
          <p:cNvPicPr>
            <a:picLocks noChangeAspect="1"/>
          </p:cNvPicPr>
          <p:nvPr/>
        </p:nvPicPr>
        <p:blipFill>
          <a:blip r:embed="rId3"/>
          <a:stretch>
            <a:fillRect/>
          </a:stretch>
        </p:blipFill>
        <p:spPr>
          <a:xfrm>
            <a:off x="3207376" y="2843784"/>
            <a:ext cx="1947431" cy="1251291"/>
          </a:xfrm>
          <a:prstGeom prst="rect">
            <a:avLst/>
          </a:prstGeom>
        </p:spPr>
      </p:pic>
      <p:pic>
        <p:nvPicPr>
          <p:cNvPr id="8" name="Picture 7"/>
          <p:cNvPicPr>
            <a:picLocks noChangeAspect="1"/>
          </p:cNvPicPr>
          <p:nvPr/>
        </p:nvPicPr>
        <p:blipFill>
          <a:blip r:embed="rId4"/>
          <a:stretch>
            <a:fillRect/>
          </a:stretch>
        </p:blipFill>
        <p:spPr>
          <a:xfrm>
            <a:off x="6207656" y="2777727"/>
            <a:ext cx="1474818" cy="1383404"/>
          </a:xfrm>
          <a:prstGeom prst="rect">
            <a:avLst/>
          </a:prstGeom>
        </p:spPr>
      </p:pic>
      <p:pic>
        <p:nvPicPr>
          <p:cNvPr id="9" name="Picture 8"/>
          <p:cNvPicPr>
            <a:picLocks noChangeAspect="1"/>
          </p:cNvPicPr>
          <p:nvPr/>
        </p:nvPicPr>
        <p:blipFill>
          <a:blip r:embed="rId5"/>
          <a:stretch>
            <a:fillRect/>
          </a:stretch>
        </p:blipFill>
        <p:spPr>
          <a:xfrm>
            <a:off x="7682474" y="2741033"/>
            <a:ext cx="1461526" cy="1499001"/>
          </a:xfrm>
          <a:prstGeom prst="rect">
            <a:avLst/>
          </a:prstGeom>
        </p:spPr>
      </p:pic>
      <p:pic>
        <p:nvPicPr>
          <p:cNvPr id="10" name="Picture 9"/>
          <p:cNvPicPr>
            <a:picLocks noChangeAspect="1"/>
          </p:cNvPicPr>
          <p:nvPr/>
        </p:nvPicPr>
        <p:blipFill>
          <a:blip r:embed="rId6"/>
          <a:stretch>
            <a:fillRect/>
          </a:stretch>
        </p:blipFill>
        <p:spPr>
          <a:xfrm>
            <a:off x="1" y="2741033"/>
            <a:ext cx="1609344" cy="1330971"/>
          </a:xfrm>
          <a:prstGeom prst="rect">
            <a:avLst/>
          </a:prstGeom>
        </p:spPr>
      </p:pic>
      <p:pic>
        <p:nvPicPr>
          <p:cNvPr id="11" name="Picture 10"/>
          <p:cNvPicPr>
            <a:picLocks noChangeAspect="1"/>
          </p:cNvPicPr>
          <p:nvPr/>
        </p:nvPicPr>
        <p:blipFill>
          <a:blip r:embed="rId7"/>
          <a:stretch>
            <a:fillRect/>
          </a:stretch>
        </p:blipFill>
        <p:spPr>
          <a:xfrm>
            <a:off x="4893916" y="2708910"/>
            <a:ext cx="1367433" cy="1516880"/>
          </a:xfrm>
          <a:prstGeom prst="rect">
            <a:avLst/>
          </a:prstGeom>
        </p:spPr>
      </p:pic>
      <p:sp>
        <p:nvSpPr>
          <p:cNvPr id="12" name="TextBox 11"/>
          <p:cNvSpPr txBox="1"/>
          <p:nvPr/>
        </p:nvSpPr>
        <p:spPr>
          <a:xfrm>
            <a:off x="603470" y="4147333"/>
            <a:ext cx="632460" cy="783590"/>
          </a:xfrm>
          <a:prstGeom prst="rect">
            <a:avLst/>
          </a:prstGeom>
          <a:noFill/>
        </p:spPr>
        <p:txBody>
          <a:bodyPr wrap="none" rtlCol="0" anchor="t" anchorCtr="0">
            <a:spAutoFit/>
          </a:bodyPr>
          <a:lstStyle/>
          <a:p>
            <a:r>
              <a:rPr lang="en-US" sz="4500" dirty="0">
                <a:latin typeface="Calibri" panose="020F0502020204030204" charset="0"/>
                <a:ea typeface="Calibri" panose="020F0502020204030204" charset="0"/>
                <a:cs typeface="Calibri" panose="020F0502020204030204" charset="0"/>
                <a:sym typeface="Calibri" panose="020F0502020204030204" charset="0"/>
              </a:rPr>
              <a:t>C</a:t>
            </a:r>
            <a:r>
              <a:rPr lang="zh-CN" altLang="en-US" sz="1050" dirty="0">
                <a:latin typeface="Calibri" panose="020F0502020204030204" charset="0"/>
                <a:ea typeface="Calibri" panose="020F0502020204030204" charset="0"/>
                <a:cs typeface="Calibri" panose="020F0502020204030204" charset="0"/>
                <a:sym typeface="Calibri" panose="020F0502020204030204" charset="0"/>
              </a:rPr>
              <a:t> </a:t>
            </a:r>
            <a:endParaRPr lang="en-US" sz="1050" dirty="0">
              <a:latin typeface="Calibri" panose="020F0502020204030204" charset="0"/>
              <a:ea typeface="Calibri" panose="020F0502020204030204" charset="0"/>
              <a:cs typeface="Calibri" panose="020F0502020204030204" charset="0"/>
              <a:sym typeface="Calibri" panose="020F0502020204030204" charset="0"/>
            </a:endParaRPr>
          </a:p>
        </p:txBody>
      </p:sp>
      <p:sp>
        <p:nvSpPr>
          <p:cNvPr id="14" name="TextBox 13"/>
          <p:cNvSpPr txBox="1"/>
          <p:nvPr/>
        </p:nvSpPr>
        <p:spPr>
          <a:xfrm>
            <a:off x="2111558" y="4147333"/>
            <a:ext cx="632460" cy="783590"/>
          </a:xfrm>
          <a:prstGeom prst="rect">
            <a:avLst/>
          </a:prstGeom>
          <a:noFill/>
        </p:spPr>
        <p:txBody>
          <a:bodyPr wrap="none" rtlCol="0" anchor="t" anchorCtr="0">
            <a:spAutoFit/>
          </a:bodyPr>
          <a:lstStyle/>
          <a:p>
            <a:r>
              <a:rPr lang="en-US" sz="4500" dirty="0">
                <a:latin typeface="Calibri" panose="020F0502020204030204" charset="0"/>
                <a:ea typeface="Calibri" panose="020F0502020204030204" charset="0"/>
                <a:cs typeface="Calibri" panose="020F0502020204030204" charset="0"/>
                <a:sym typeface="Calibri" panose="020F0502020204030204" charset="0"/>
              </a:rPr>
              <a:t>U</a:t>
            </a:r>
            <a:r>
              <a:rPr lang="zh-CN" altLang="en-US" sz="1050" dirty="0">
                <a:latin typeface="Calibri" panose="020F0502020204030204" charset="0"/>
                <a:ea typeface="Calibri" panose="020F0502020204030204" charset="0"/>
                <a:cs typeface="Calibri" panose="020F0502020204030204" charset="0"/>
                <a:sym typeface="Calibri" panose="020F0502020204030204" charset="0"/>
              </a:rPr>
              <a:t> </a:t>
            </a:r>
            <a:endParaRPr lang="en-US" sz="1050" dirty="0">
              <a:latin typeface="Calibri" panose="020F0502020204030204" charset="0"/>
              <a:ea typeface="Calibri" panose="020F0502020204030204" charset="0"/>
              <a:cs typeface="Calibri" panose="020F0502020204030204" charset="0"/>
              <a:sym typeface="Calibri" panose="020F0502020204030204" charset="0"/>
            </a:endParaRPr>
          </a:p>
        </p:txBody>
      </p:sp>
      <p:sp>
        <p:nvSpPr>
          <p:cNvPr id="15" name="TextBox 14"/>
          <p:cNvSpPr txBox="1"/>
          <p:nvPr/>
        </p:nvSpPr>
        <p:spPr>
          <a:xfrm>
            <a:off x="6495773" y="4147333"/>
            <a:ext cx="600710" cy="783590"/>
          </a:xfrm>
          <a:prstGeom prst="rect">
            <a:avLst/>
          </a:prstGeom>
          <a:noFill/>
        </p:spPr>
        <p:txBody>
          <a:bodyPr wrap="none" rtlCol="0" anchor="t" anchorCtr="0">
            <a:spAutoFit/>
          </a:bodyPr>
          <a:lstStyle/>
          <a:p>
            <a:r>
              <a:rPr lang="en-US" sz="4500" dirty="0">
                <a:latin typeface="Calibri" panose="020F0502020204030204" charset="0"/>
                <a:ea typeface="Calibri" panose="020F0502020204030204" charset="0"/>
                <a:cs typeface="Calibri" panose="020F0502020204030204" charset="0"/>
                <a:sym typeface="Calibri" panose="020F0502020204030204" charset="0"/>
              </a:rPr>
              <a:t>S</a:t>
            </a:r>
            <a:r>
              <a:rPr lang="zh-CN" altLang="en-US" sz="1050" dirty="0">
                <a:latin typeface="Calibri" panose="020F0502020204030204" charset="0"/>
                <a:ea typeface="Calibri" panose="020F0502020204030204" charset="0"/>
                <a:cs typeface="Calibri" panose="020F0502020204030204" charset="0"/>
                <a:sym typeface="Calibri" panose="020F0502020204030204" charset="0"/>
              </a:rPr>
              <a:t> </a:t>
            </a:r>
            <a:endParaRPr lang="en-US" sz="1050" dirty="0">
              <a:latin typeface="Calibri" panose="020F0502020204030204" charset="0"/>
              <a:ea typeface="Calibri" panose="020F0502020204030204" charset="0"/>
              <a:cs typeface="Calibri" panose="020F0502020204030204" charset="0"/>
              <a:sym typeface="Calibri" panose="020F0502020204030204" charset="0"/>
            </a:endParaRPr>
          </a:p>
        </p:txBody>
      </p:sp>
      <p:sp>
        <p:nvSpPr>
          <p:cNvPr id="16" name="TextBox 15"/>
          <p:cNvSpPr txBox="1"/>
          <p:nvPr/>
        </p:nvSpPr>
        <p:spPr>
          <a:xfrm>
            <a:off x="5010390" y="4147333"/>
            <a:ext cx="600710" cy="783590"/>
          </a:xfrm>
          <a:prstGeom prst="rect">
            <a:avLst/>
          </a:prstGeom>
          <a:noFill/>
        </p:spPr>
        <p:txBody>
          <a:bodyPr wrap="none" rtlCol="0" anchor="t" anchorCtr="0">
            <a:spAutoFit/>
          </a:bodyPr>
          <a:lstStyle/>
          <a:p>
            <a:r>
              <a:rPr lang="en-US" sz="4500" dirty="0">
                <a:latin typeface="Calibri" panose="020F0502020204030204" charset="0"/>
                <a:ea typeface="Calibri" panose="020F0502020204030204" charset="0"/>
                <a:cs typeface="Calibri" panose="020F0502020204030204" charset="0"/>
                <a:sym typeface="Calibri" panose="020F0502020204030204" charset="0"/>
              </a:rPr>
              <a:t>K</a:t>
            </a:r>
            <a:r>
              <a:rPr lang="zh-CN" altLang="en-US" sz="1050" dirty="0">
                <a:latin typeface="Calibri" panose="020F0502020204030204" charset="0"/>
                <a:ea typeface="Calibri" panose="020F0502020204030204" charset="0"/>
                <a:cs typeface="Calibri" panose="020F0502020204030204" charset="0"/>
                <a:sym typeface="Calibri" panose="020F0502020204030204" charset="0"/>
              </a:rPr>
              <a:t> </a:t>
            </a:r>
            <a:endParaRPr lang="en-US" sz="1050" dirty="0">
              <a:latin typeface="Calibri" panose="020F0502020204030204" charset="0"/>
              <a:ea typeface="Calibri" panose="020F0502020204030204" charset="0"/>
              <a:cs typeface="Calibri" panose="020F0502020204030204" charset="0"/>
              <a:sym typeface="Calibri" panose="020F0502020204030204" charset="0"/>
            </a:endParaRPr>
          </a:p>
        </p:txBody>
      </p:sp>
      <p:sp>
        <p:nvSpPr>
          <p:cNvPr id="17" name="TextBox 16"/>
          <p:cNvSpPr txBox="1"/>
          <p:nvPr/>
        </p:nvSpPr>
        <p:spPr>
          <a:xfrm>
            <a:off x="3522230" y="4147333"/>
            <a:ext cx="632460" cy="783590"/>
          </a:xfrm>
          <a:prstGeom prst="rect">
            <a:avLst/>
          </a:prstGeom>
          <a:noFill/>
        </p:spPr>
        <p:txBody>
          <a:bodyPr wrap="none" rtlCol="0" anchor="t" anchorCtr="0">
            <a:spAutoFit/>
          </a:bodyPr>
          <a:lstStyle/>
          <a:p>
            <a:r>
              <a:rPr lang="en-US" sz="4500" dirty="0">
                <a:latin typeface="Calibri" panose="020F0502020204030204" charset="0"/>
                <a:ea typeface="Calibri" panose="020F0502020204030204" charset="0"/>
                <a:cs typeface="Calibri" panose="020F0502020204030204" charset="0"/>
                <a:sym typeface="Calibri" panose="020F0502020204030204" charset="0"/>
              </a:rPr>
              <a:t>H</a:t>
            </a:r>
            <a:r>
              <a:rPr lang="zh-CN" altLang="en-US" sz="1050" dirty="0">
                <a:latin typeface="Calibri" panose="020F0502020204030204" charset="0"/>
                <a:ea typeface="Calibri" panose="020F0502020204030204" charset="0"/>
                <a:cs typeface="Calibri" panose="020F0502020204030204" charset="0"/>
                <a:sym typeface="Calibri" panose="020F0502020204030204" charset="0"/>
              </a:rPr>
              <a:t> </a:t>
            </a:r>
            <a:endParaRPr lang="en-US" sz="1050" dirty="0">
              <a:latin typeface="Calibri" panose="020F0502020204030204" charset="0"/>
              <a:ea typeface="Calibri" panose="020F0502020204030204" charset="0"/>
              <a:cs typeface="Calibri" panose="020F0502020204030204" charset="0"/>
              <a:sym typeface="Calibri" panose="020F0502020204030204" charset="0"/>
            </a:endParaRPr>
          </a:p>
        </p:txBody>
      </p:sp>
      <p:sp>
        <p:nvSpPr>
          <p:cNvPr id="18" name="TextBox 17"/>
          <p:cNvSpPr txBox="1"/>
          <p:nvPr/>
        </p:nvSpPr>
        <p:spPr>
          <a:xfrm>
            <a:off x="8031280" y="4147333"/>
            <a:ext cx="568960" cy="783590"/>
          </a:xfrm>
          <a:prstGeom prst="rect">
            <a:avLst/>
          </a:prstGeom>
          <a:noFill/>
        </p:spPr>
        <p:txBody>
          <a:bodyPr wrap="none" rtlCol="0" anchor="t" anchorCtr="0">
            <a:spAutoFit/>
          </a:bodyPr>
          <a:lstStyle/>
          <a:p>
            <a:r>
              <a:rPr lang="en-US" sz="4500" dirty="0">
                <a:latin typeface="Calibri" panose="020F0502020204030204" charset="0"/>
                <a:ea typeface="Calibri" panose="020F0502020204030204" charset="0"/>
                <a:cs typeface="Calibri" panose="020F0502020204030204" charset="0"/>
                <a:sym typeface="Calibri" panose="020F0502020204030204" charset="0"/>
              </a:rPr>
              <a:t>Z</a:t>
            </a:r>
            <a:r>
              <a:rPr lang="zh-CN" altLang="en-US" sz="1050" dirty="0">
                <a:latin typeface="Calibri" panose="020F0502020204030204" charset="0"/>
                <a:ea typeface="Calibri" panose="020F0502020204030204" charset="0"/>
                <a:cs typeface="Calibri" panose="020F0502020204030204" charset="0"/>
                <a:sym typeface="Calibri" panose="020F0502020204030204" charset="0"/>
              </a:rPr>
              <a:t> </a:t>
            </a:r>
            <a:endParaRPr lang="en-US" sz="1050" dirty="0">
              <a:latin typeface="Calibri" panose="020F0502020204030204" charset="0"/>
              <a:ea typeface="Calibri" panose="020F0502020204030204" charset="0"/>
              <a:cs typeface="Calibri" panose="020F0502020204030204" charset="0"/>
              <a:sym typeface="Calibri" panose="020F0502020204030204" charset="0"/>
            </a:endParaRPr>
          </a:p>
        </p:txBody>
      </p:sp>
      <p:sp>
        <p:nvSpPr>
          <p:cNvPr id="2" name="TextBox 1">
            <a:extLst>
              <a:ext uri="{FF2B5EF4-FFF2-40B4-BE49-F238E27FC236}">
                <a16:creationId xmlns:a16="http://schemas.microsoft.com/office/drawing/2014/main" id="{95E815D6-221A-42A1-553D-95F2D7B3723B}"/>
              </a:ext>
            </a:extLst>
          </p:cNvPr>
          <p:cNvSpPr txBox="1"/>
          <p:nvPr/>
        </p:nvSpPr>
        <p:spPr>
          <a:xfrm>
            <a:off x="621792" y="173736"/>
            <a:ext cx="1172116" cy="369332"/>
          </a:xfrm>
          <a:prstGeom prst="rect">
            <a:avLst/>
          </a:prstGeom>
          <a:noFill/>
        </p:spPr>
        <p:txBody>
          <a:bodyPr wrap="none" rtlCol="0">
            <a:spAutoFit/>
          </a:bodyPr>
          <a:lstStyle/>
          <a:p>
            <a:r>
              <a:rPr lang="en-US" sz="1800" b="1" dirty="0"/>
              <a:t>PROMPT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85"/>
        <p:cNvGrpSpPr/>
        <p:nvPr/>
      </p:nvGrpSpPr>
      <p:grpSpPr>
        <a:xfrm>
          <a:off x="0" y="0"/>
          <a:ext cx="0" cy="0"/>
          <a:chOff x="0" y="0"/>
          <a:chExt cx="0" cy="0"/>
        </a:xfrm>
      </p:grpSpPr>
      <p:sp>
        <p:nvSpPr>
          <p:cNvPr id="488" name="Google Shape;488;p57">
            <a:hlinkClick r:id="rId6" action="ppaction://hlinksldjump"/>
          </p:cNvPr>
          <p:cNvSpPr txBox="1">
            <a:spLocks noGrp="1"/>
          </p:cNvSpPr>
          <p:nvPr>
            <p:ph type="title" idx="2"/>
          </p:nvPr>
        </p:nvSpPr>
        <p:spPr>
          <a:xfrm>
            <a:off x="681990" y="1853565"/>
            <a:ext cx="4817745" cy="90106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chemeClr val="hlink"/>
                </a:solidFill>
                <a:uFill>
                  <a:noFill/>
                </a:uFill>
              </a:rPr>
              <a:t>01 </a:t>
            </a:r>
            <a:r>
              <a:rPr lang="en-US" sz="2400" b="1" dirty="0">
                <a:sym typeface="+mn-ea"/>
              </a:rPr>
              <a:t>GPT Ability Presentation</a:t>
            </a:r>
            <a:endParaRPr lang="en-US" sz="2400" b="1" dirty="0">
              <a:solidFill>
                <a:schemeClr val="hlink"/>
              </a:solidFill>
              <a:uFill>
                <a:noFill/>
              </a:uFill>
              <a:sym typeface="+mn-ea"/>
            </a:endParaRPr>
          </a:p>
        </p:txBody>
      </p:sp>
      <p:sp>
        <p:nvSpPr>
          <p:cNvPr id="490" name="Google Shape;490;p57"/>
          <p:cNvSpPr txBox="1">
            <a:spLocks noGrp="1"/>
          </p:cNvSpPr>
          <p:nvPr>
            <p:ph type="title" idx="4"/>
          </p:nvPr>
        </p:nvSpPr>
        <p:spPr>
          <a:xfrm>
            <a:off x="681990" y="2427605"/>
            <a:ext cx="9173845" cy="90106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ym typeface="+mn-ea"/>
              </a:rPr>
              <a:t>02 GPT Multimodal and Interdisciplinary Composition </a:t>
            </a:r>
            <a:endParaRPr lang="en-US" altLang="en-GB" sz="2400" b="1" dirty="0">
              <a:solidFill>
                <a:schemeClr val="hlink"/>
              </a:solidFill>
              <a:uFill>
                <a:noFill/>
              </a:uFill>
              <a:sym typeface="+mn-ea"/>
            </a:endParaRPr>
          </a:p>
        </p:txBody>
      </p:sp>
      <p:sp>
        <p:nvSpPr>
          <p:cNvPr id="7" name="Google Shape;490;p57"/>
          <p:cNvSpPr txBox="1"/>
          <p:nvPr>
            <p:custDataLst>
              <p:tags r:id="rId1"/>
            </p:custDataLst>
          </p:nvPr>
        </p:nvSpPr>
        <p:spPr>
          <a:xfrm>
            <a:off x="681990" y="3146425"/>
            <a:ext cx="4706620" cy="90106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Redressed"/>
              <a:buNone/>
              <a:defRPr sz="2800" b="0" i="0" u="none" strike="noStrike" cap="none">
                <a:solidFill>
                  <a:schemeClr val="dk1"/>
                </a:solidFill>
                <a:latin typeface="Redressed"/>
                <a:ea typeface="Redressed"/>
                <a:cs typeface="Redressed"/>
                <a:sym typeface="Redressed"/>
              </a:defRPr>
            </a:lvl1pPr>
            <a:lvl2pPr marR="0" lvl="1"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2pPr>
            <a:lvl3pPr marR="0" lvl="2"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3pPr>
            <a:lvl4pPr marR="0" lvl="3"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4pPr>
            <a:lvl5pPr marR="0" lvl="4"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5pPr>
            <a:lvl6pPr marR="0" lvl="5"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6pPr>
            <a:lvl7pPr marR="0" lvl="6"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7pPr>
            <a:lvl8pPr marR="0" lvl="7"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8pPr>
            <a:lvl9pPr marR="0" lvl="8"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9pPr>
          </a:lstStyle>
          <a:p>
            <a:pPr marL="0" lvl="0" indent="0" algn="l" rtl="0">
              <a:spcBef>
                <a:spcPts val="0"/>
              </a:spcBef>
              <a:spcAft>
                <a:spcPts val="0"/>
              </a:spcAft>
              <a:buNone/>
            </a:pPr>
            <a:r>
              <a:rPr lang="en-US" sz="2400" b="1">
                <a:solidFill>
                  <a:schemeClr val="hlink"/>
                </a:solidFill>
                <a:uFill>
                  <a:noFill/>
                </a:uFill>
                <a:latin typeface="Calibri" panose="020F0502020204030204" charset="0"/>
                <a:ea typeface="Calibri" panose="020F0502020204030204" charset="0"/>
                <a:cs typeface="Calibri" panose="020F0502020204030204" charset="0"/>
                <a:sym typeface="Calibri" panose="020F0502020204030204" charset="0"/>
              </a:rPr>
              <a:t>03 </a:t>
            </a:r>
            <a:r>
              <a:rPr lang="en-US" sz="2400" b="1" dirty="0">
                <a:latin typeface="Calibri" panose="020F0502020204030204" charset="0"/>
                <a:ea typeface="Calibri" panose="020F0502020204030204" charset="0"/>
                <a:cs typeface="Calibri" panose="020F0502020204030204" charset="0"/>
                <a:sym typeface="+mn-ea"/>
              </a:rPr>
              <a:t>GPT and Vision</a:t>
            </a:r>
            <a:endParaRPr lang="en-US" sz="2400" b="1" dirty="0">
              <a:latin typeface="Calibri" panose="020F0502020204030204" charset="0"/>
              <a:ea typeface="Calibri" panose="020F0502020204030204" charset="0"/>
              <a:cs typeface="Calibri" panose="020F0502020204030204" charset="0"/>
              <a:sym typeface="Calibri" panose="020F0502020204030204" charset="0"/>
            </a:endParaRPr>
          </a:p>
          <a:p>
            <a:pPr marL="0" lvl="0" indent="0" algn="l" rtl="0">
              <a:spcBef>
                <a:spcPts val="0"/>
              </a:spcBef>
              <a:spcAft>
                <a:spcPts val="0"/>
              </a:spcAft>
              <a:buNone/>
            </a:pPr>
            <a:r>
              <a:rPr lang="en-US" sz="2400" b="1" dirty="0">
                <a:latin typeface="Calibri" panose="020F0502020204030204" charset="0"/>
                <a:ea typeface="Calibri" panose="020F0502020204030204" charset="0"/>
                <a:cs typeface="Calibri" panose="020F0502020204030204" charset="0"/>
                <a:sym typeface="Calibri" panose="020F0502020204030204" charset="0"/>
              </a:rPr>
              <a:t> </a:t>
            </a:r>
            <a:endParaRPr lang="en-US" altLang="en-GB" sz="2400" b="1" dirty="0">
              <a:solidFill>
                <a:schemeClr val="hlink"/>
              </a:solidFill>
              <a:uFill>
                <a:noFill/>
              </a:uFill>
              <a:latin typeface="Calibri" panose="020F0502020204030204" charset="0"/>
              <a:ea typeface="Calibri" panose="020F0502020204030204" charset="0"/>
              <a:cs typeface="Calibri" panose="020F0502020204030204" charset="0"/>
              <a:sym typeface="Calibri" panose="020F0502020204030204" charset="0"/>
            </a:endParaRPr>
          </a:p>
        </p:txBody>
      </p:sp>
      <p:sp>
        <p:nvSpPr>
          <p:cNvPr id="8" name="Google Shape;490;p57"/>
          <p:cNvSpPr txBox="1"/>
          <p:nvPr>
            <p:custDataLst>
              <p:tags r:id="rId2"/>
            </p:custDataLst>
          </p:nvPr>
        </p:nvSpPr>
        <p:spPr>
          <a:xfrm>
            <a:off x="665480" y="3722370"/>
            <a:ext cx="4706620" cy="90106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Redressed"/>
              <a:buNone/>
              <a:defRPr sz="2800" b="0" i="0" u="none" strike="noStrike" cap="none">
                <a:solidFill>
                  <a:schemeClr val="dk1"/>
                </a:solidFill>
                <a:latin typeface="Redressed"/>
                <a:ea typeface="Redressed"/>
                <a:cs typeface="Redressed"/>
                <a:sym typeface="Redressed"/>
              </a:defRPr>
            </a:lvl1pPr>
            <a:lvl2pPr marR="0" lvl="1"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2pPr>
            <a:lvl3pPr marR="0" lvl="2"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3pPr>
            <a:lvl4pPr marR="0" lvl="3"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4pPr>
            <a:lvl5pPr marR="0" lvl="4"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5pPr>
            <a:lvl6pPr marR="0" lvl="5"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6pPr>
            <a:lvl7pPr marR="0" lvl="6"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7pPr>
            <a:lvl8pPr marR="0" lvl="7"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8pPr>
            <a:lvl9pPr marR="0" lvl="8"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9pPr>
          </a:lstStyle>
          <a:p>
            <a:pPr marL="0" lvl="0" indent="0" algn="l" rtl="0">
              <a:spcBef>
                <a:spcPts val="0"/>
              </a:spcBef>
              <a:spcAft>
                <a:spcPts val="0"/>
              </a:spcAft>
              <a:buNone/>
            </a:pPr>
            <a:r>
              <a:rPr lang="en-US" sz="2400" b="1">
                <a:solidFill>
                  <a:schemeClr val="hlink"/>
                </a:solidFill>
                <a:uFill>
                  <a:noFill/>
                </a:uFill>
                <a:latin typeface="Calibri" panose="020F0502020204030204" charset="0"/>
                <a:ea typeface="Calibri" panose="020F0502020204030204" charset="0"/>
                <a:cs typeface="Calibri" panose="020F0502020204030204" charset="0"/>
                <a:sym typeface="Calibri" panose="020F0502020204030204" charset="0"/>
              </a:rPr>
              <a:t>04 </a:t>
            </a:r>
            <a:r>
              <a:rPr lang="en-US" sz="2400" b="1" dirty="0">
                <a:latin typeface="Calibri" panose="020F0502020204030204" charset="0"/>
                <a:ea typeface="Calibri" panose="020F0502020204030204" charset="0"/>
                <a:cs typeface="Calibri" panose="020F0502020204030204" charset="0"/>
                <a:sym typeface="+mn-ea"/>
              </a:rPr>
              <a:t>GPT and Analysis</a:t>
            </a:r>
            <a:endParaRPr lang="en-US" sz="2400" b="1" dirty="0">
              <a:latin typeface="Calibri" panose="020F0502020204030204" charset="0"/>
              <a:ea typeface="Calibri" panose="020F0502020204030204" charset="0"/>
              <a:cs typeface="Calibri" panose="020F0502020204030204" charset="0"/>
              <a:sym typeface="Calibri" panose="020F0502020204030204" charset="0"/>
            </a:endParaRPr>
          </a:p>
          <a:p>
            <a:pPr marL="0" lvl="0" indent="0" algn="l" rtl="0">
              <a:spcBef>
                <a:spcPts val="0"/>
              </a:spcBef>
              <a:spcAft>
                <a:spcPts val="0"/>
              </a:spcAft>
              <a:buNone/>
            </a:pPr>
            <a:r>
              <a:rPr lang="en-US" sz="2400" b="1" dirty="0">
                <a:latin typeface="Calibri" panose="020F0502020204030204" charset="0"/>
                <a:ea typeface="Calibri" panose="020F0502020204030204" charset="0"/>
                <a:cs typeface="Calibri" panose="020F0502020204030204" charset="0"/>
                <a:sym typeface="Calibri" panose="020F0502020204030204" charset="0"/>
              </a:rPr>
              <a:t> </a:t>
            </a:r>
            <a:endParaRPr lang="en-US" altLang="en-GB" sz="2400" b="1" dirty="0">
              <a:solidFill>
                <a:schemeClr val="hlink"/>
              </a:solidFill>
              <a:uFill>
                <a:noFill/>
              </a:uFill>
              <a:latin typeface="Calibri" panose="020F0502020204030204" charset="0"/>
              <a:ea typeface="Calibri" panose="020F0502020204030204" charset="0"/>
              <a:cs typeface="Calibri" panose="020F0502020204030204" charset="0"/>
              <a:sym typeface="Calibri" panose="020F0502020204030204" charset="0"/>
            </a:endParaRPr>
          </a:p>
        </p:txBody>
      </p:sp>
      <p:sp>
        <p:nvSpPr>
          <p:cNvPr id="9" name="Google Shape;490;p57"/>
          <p:cNvSpPr txBox="1"/>
          <p:nvPr>
            <p:custDataLst>
              <p:tags r:id="rId3"/>
            </p:custDataLst>
          </p:nvPr>
        </p:nvSpPr>
        <p:spPr>
          <a:xfrm>
            <a:off x="665480" y="4083050"/>
            <a:ext cx="6505575" cy="90106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Redressed"/>
              <a:buNone/>
              <a:defRPr sz="2800" b="0" i="0" u="none" strike="noStrike" cap="none">
                <a:solidFill>
                  <a:schemeClr val="dk1"/>
                </a:solidFill>
                <a:latin typeface="Redressed"/>
                <a:ea typeface="Redressed"/>
                <a:cs typeface="Redressed"/>
                <a:sym typeface="Redressed"/>
              </a:defRPr>
            </a:lvl1pPr>
            <a:lvl2pPr marR="0" lvl="1"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2pPr>
            <a:lvl3pPr marR="0" lvl="2"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3pPr>
            <a:lvl4pPr marR="0" lvl="3"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4pPr>
            <a:lvl5pPr marR="0" lvl="4"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5pPr>
            <a:lvl6pPr marR="0" lvl="5"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6pPr>
            <a:lvl7pPr marR="0" lvl="6"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7pPr>
            <a:lvl8pPr marR="0" lvl="7"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8pPr>
            <a:lvl9pPr marR="0" lvl="8" algn="l" rtl="0">
              <a:lnSpc>
                <a:spcPct val="100000"/>
              </a:lnSpc>
              <a:spcBef>
                <a:spcPts val="0"/>
              </a:spcBef>
              <a:spcAft>
                <a:spcPts val="0"/>
              </a:spcAft>
              <a:buClr>
                <a:schemeClr val="dk1"/>
              </a:buClr>
              <a:buSzPts val="2400"/>
              <a:buFont typeface="Redressed"/>
              <a:buNone/>
              <a:defRPr sz="2400" b="0" i="0" u="none" strike="noStrike" cap="none">
                <a:solidFill>
                  <a:schemeClr val="dk1"/>
                </a:solidFill>
                <a:latin typeface="Redressed"/>
                <a:ea typeface="Redressed"/>
                <a:cs typeface="Redressed"/>
                <a:sym typeface="Redressed"/>
              </a:defRPr>
            </a:lvl9pPr>
          </a:lstStyle>
          <a:p>
            <a:pPr marL="0" indent="0" algn="l">
              <a:buFont typeface="+mj-lt"/>
            </a:pPr>
            <a:r>
              <a:rPr lang="en-US" sz="2400" b="1">
                <a:solidFill>
                  <a:schemeClr val="hlink"/>
                </a:solidFill>
                <a:uFill>
                  <a:noFill/>
                </a:uFill>
                <a:latin typeface="Calibri" panose="020F0502020204030204" charset="0"/>
                <a:ea typeface="Calibri" panose="020F0502020204030204" charset="0"/>
                <a:cs typeface="Calibri" panose="020F0502020204030204" charset="0"/>
                <a:sym typeface="Calibri" panose="020F0502020204030204" charset="0"/>
              </a:rPr>
              <a:t>05 </a:t>
            </a:r>
            <a:r>
              <a:rPr lang="en-US" sz="2400" b="1" dirty="0">
                <a:latin typeface="Calibri" panose="020F0502020204030204" charset="0"/>
                <a:ea typeface="Calibri" panose="020F0502020204030204" charset="0"/>
                <a:cs typeface="Calibri" panose="020F0502020204030204" charset="0"/>
                <a:sym typeface="+mn-ea"/>
              </a:rPr>
              <a:t>GPT and Prompt Engineering</a:t>
            </a:r>
            <a:endParaRPr lang="en-US" altLang="en-GB" sz="2400" b="1" dirty="0">
              <a:solidFill>
                <a:schemeClr val="hlink"/>
              </a:solidFill>
              <a:uFill>
                <a:noFill/>
              </a:uFill>
              <a:latin typeface="Calibri" panose="020F0502020204030204" charset="0"/>
              <a:ea typeface="Calibri" panose="020F0502020204030204" charset="0"/>
              <a:cs typeface="Calibri" panose="020F0502020204030204" charset="0"/>
              <a:sym typeface="Calibri" panose="020F0502020204030204" charset="0"/>
            </a:endParaRPr>
          </a:p>
        </p:txBody>
      </p:sp>
      <p:sp>
        <p:nvSpPr>
          <p:cNvPr id="3" name="Google Shape;488;p57">
            <a:hlinkClick r:id="rId6" action="ppaction://hlinksldjump"/>
            <a:extLst>
              <a:ext uri="{FF2B5EF4-FFF2-40B4-BE49-F238E27FC236}">
                <a16:creationId xmlns:a16="http://schemas.microsoft.com/office/drawing/2014/main" id="{ED336D39-0988-21A9-73A2-8255F23E0293}"/>
              </a:ext>
            </a:extLst>
          </p:cNvPr>
          <p:cNvSpPr txBox="1">
            <a:spLocks/>
          </p:cNvSpPr>
          <p:nvPr/>
        </p:nvSpPr>
        <p:spPr>
          <a:xfrm>
            <a:off x="681990" y="1025843"/>
            <a:ext cx="4817745" cy="9010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Redressed"/>
              <a:buNone/>
              <a:defRPr sz="6000" b="0" i="0" u="none" strike="noStrike" cap="none">
                <a:solidFill>
                  <a:schemeClr val="dk1"/>
                </a:solidFill>
                <a:latin typeface="Calibri" panose="020F0502020204030204" charset="0"/>
                <a:ea typeface="Calibri" panose="020F0502020204030204" charset="0"/>
                <a:cs typeface="Calibri" panose="020F0502020204030204" charset="0"/>
                <a:sym typeface="Calibri" panose="020F0502020204030204" charset="0"/>
              </a:defRPr>
            </a:lvl1pPr>
            <a:lvl2pPr marR="0" lvl="1"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algn="l"/>
            <a:r>
              <a:rPr lang="en-US" sz="3200" b="1" dirty="0">
                <a:solidFill>
                  <a:schemeClr val="hlink"/>
                </a:solidFill>
                <a:uFill>
                  <a:noFill/>
                </a:uFill>
              </a:rPr>
              <a:t>Agenda</a:t>
            </a:r>
            <a:endParaRPr lang="en-US" sz="3200" b="1" dirty="0">
              <a:solidFill>
                <a:schemeClr val="hlink"/>
              </a:solidFill>
              <a:uFill>
                <a:noFill/>
              </a:u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8"/>
                                        </p:tgtEl>
                                        <p:attrNameLst>
                                          <p:attrName>style.visibility</p:attrName>
                                        </p:attrNameLst>
                                      </p:cBhvr>
                                      <p:to>
                                        <p:strVal val="visible"/>
                                      </p:to>
                                    </p:set>
                                    <p:animEffect transition="in" filter="fade">
                                      <p:cBhvr>
                                        <p:cTn id="12" dur="1000"/>
                                        <p:tgtEl>
                                          <p:spTgt spid="488"/>
                                        </p:tgtEl>
                                      </p:cBhvr>
                                    </p:animEffect>
                                  </p:childTnLst>
                                </p:cTn>
                              </p:par>
                              <p:par>
                                <p:cTn id="13" presetID="10" presetClass="entr" presetSubtype="0" fill="hold" nodeType="withEffect">
                                  <p:stCondLst>
                                    <p:cond delay="0"/>
                                  </p:stCondLst>
                                  <p:childTnLst>
                                    <p:set>
                                      <p:cBhvr>
                                        <p:cTn id="14" dur="1" fill="hold">
                                          <p:stCondLst>
                                            <p:cond delay="0"/>
                                          </p:stCondLst>
                                        </p:cTn>
                                        <p:tgtEl>
                                          <p:spTgt spid="490"/>
                                        </p:tgtEl>
                                        <p:attrNameLst>
                                          <p:attrName>style.visibility</p:attrName>
                                        </p:attrNameLst>
                                      </p:cBhvr>
                                      <p:to>
                                        <p:strVal val="visible"/>
                                      </p:to>
                                    </p:set>
                                    <p:animEffect transition="in" filter="fade">
                                      <p:cBhvr>
                                        <p:cTn id="15" dur="1000"/>
                                        <p:tgtEl>
                                          <p:spTgt spid="490"/>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3360" y="445025"/>
            <a:ext cx="8520600" cy="572700"/>
          </a:xfrm>
        </p:spPr>
        <p:txBody>
          <a:bodyPr/>
          <a:lstStyle/>
          <a:p>
            <a:r>
              <a:rPr lang="en-US" b="1" dirty="0"/>
              <a:t>3.2 Game</a:t>
            </a:r>
          </a:p>
        </p:txBody>
      </p:sp>
      <p:sp>
        <p:nvSpPr>
          <p:cNvPr id="3" name="Content Placeholder 2"/>
          <p:cNvSpPr>
            <a:spLocks noGrp="1"/>
          </p:cNvSpPr>
          <p:nvPr>
            <p:ph idx="1"/>
          </p:nvPr>
        </p:nvSpPr>
        <p:spPr>
          <a:xfrm>
            <a:off x="755650" y="1131570"/>
            <a:ext cx="7636510" cy="3263265"/>
          </a:xfrm>
        </p:spPr>
        <p:txBody>
          <a:bodyPr>
            <a:normAutofit/>
          </a:bodyPr>
          <a:lstStyle/>
          <a:p>
            <a:pPr marL="0" indent="0">
              <a:buNone/>
            </a:pPr>
            <a:r>
              <a:rPr lang="en-US" sz="1400" b="1" dirty="0"/>
              <a:t>Prompt: </a:t>
            </a:r>
            <a:r>
              <a:rPr lang="en-US" sz="1400" dirty="0"/>
              <a:t>Can you write a 2D tank war game in HTML with </a:t>
            </a:r>
            <a:r>
              <a:rPr lang="en-US" sz="1400" dirty="0" err="1"/>
              <a:t>Javascript</a:t>
            </a:r>
            <a:r>
              <a:rPr lang="en-US" sz="1400" dirty="0"/>
              <a:t>? You can use a square to represent the tank, a triangle to represent the front of the tank, and use a ball to represent the bullet shell. I want to generate some random walls at the beginning of the game, and when the shell hits the wall, the wall disappears. The player wins the game if he destroys all enemy tanks. If the player's tank gets hit, then he loses the game. The player uses WASD to control the moves of the tank, and uses space to fire a shell. The enemy tanks are moving randomly and fire randomly.</a:t>
            </a:r>
          </a:p>
        </p:txBody>
      </p:sp>
      <p:pic>
        <p:nvPicPr>
          <p:cNvPr id="4" name="Picture 3"/>
          <p:cNvPicPr>
            <a:picLocks noChangeAspect="1"/>
          </p:cNvPicPr>
          <p:nvPr/>
        </p:nvPicPr>
        <p:blipFill>
          <a:blip r:embed="rId2"/>
          <a:stretch>
            <a:fillRect/>
          </a:stretch>
        </p:blipFill>
        <p:spPr>
          <a:xfrm>
            <a:off x="798195" y="2780030"/>
            <a:ext cx="6272530" cy="209105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445135"/>
            <a:ext cx="9124315" cy="572770"/>
          </a:xfrm>
        </p:spPr>
        <p:txBody>
          <a:bodyPr/>
          <a:lstStyle/>
          <a:p>
            <a:r>
              <a:rPr lang="en-US" b="1" dirty="0"/>
              <a:t>3.3 Web design reverse engineering: Screenshot to Code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367" y="2178123"/>
            <a:ext cx="4389628" cy="20633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603821" y="2138564"/>
            <a:ext cx="4340154" cy="21700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85750" y="1266673"/>
            <a:ext cx="7079615" cy="583565"/>
          </a:xfrm>
          <a:prstGeom prst="rect">
            <a:avLst/>
          </a:prstGeom>
          <a:noFill/>
        </p:spPr>
        <p:txBody>
          <a:bodyPr wrap="none" rtlCol="0">
            <a:spAutoFit/>
          </a:bodyPr>
          <a:lstStyle/>
          <a:p>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Prompt: Analyze the provided screenshot of a website and generate corresponding </a:t>
            </a:r>
            <a:b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br>
            <a:r>
              <a:rPr lang="en-US" sz="16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HTML code that accurately replicates the layout and content seen in the image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087"/>
        <p:cNvGrpSpPr/>
        <p:nvPr/>
      </p:nvGrpSpPr>
      <p:grpSpPr>
        <a:xfrm>
          <a:off x="0" y="0"/>
          <a:ext cx="0" cy="0"/>
          <a:chOff x="0" y="0"/>
          <a:chExt cx="0" cy="0"/>
        </a:xfrm>
      </p:grpSpPr>
      <p:sp>
        <p:nvSpPr>
          <p:cNvPr id="3088" name="Google Shape;3088;p91"/>
          <p:cNvSpPr/>
          <p:nvPr/>
        </p:nvSpPr>
        <p:spPr>
          <a:xfrm>
            <a:off x="4659035" y="810024"/>
            <a:ext cx="1088480" cy="986491"/>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089" name="Google Shape;3089;p91"/>
          <p:cNvSpPr txBox="1">
            <a:spLocks noGrp="1"/>
          </p:cNvSpPr>
          <p:nvPr>
            <p:ph type="title"/>
          </p:nvPr>
        </p:nvSpPr>
        <p:spPr>
          <a:xfrm>
            <a:off x="4572000" y="2003675"/>
            <a:ext cx="3480900" cy="158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ym typeface="+mn-ea"/>
              </a:rPr>
              <a:t>GPT Data Analysis</a:t>
            </a:r>
            <a:endParaRPr lang="en-GB" b="1"/>
          </a:p>
        </p:txBody>
      </p:sp>
      <p:sp>
        <p:nvSpPr>
          <p:cNvPr id="3091" name="Google Shape;3091;p91"/>
          <p:cNvSpPr txBox="1">
            <a:spLocks noGrp="1"/>
          </p:cNvSpPr>
          <p:nvPr>
            <p:ph type="title" idx="2"/>
          </p:nvPr>
        </p:nvSpPr>
        <p:spPr>
          <a:xfrm>
            <a:off x="4659075" y="882375"/>
            <a:ext cx="1088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a:t>4</a:t>
            </a:r>
          </a:p>
        </p:txBody>
      </p:sp>
      <p:pic>
        <p:nvPicPr>
          <p:cNvPr id="3092" name="Google Shape;3092;p91"/>
          <p:cNvPicPr preferRelativeResize="0"/>
          <p:nvPr/>
        </p:nvPicPr>
        <p:blipFill>
          <a:blip r:embed="rId3"/>
          <a:stretch>
            <a:fillRect/>
          </a:stretch>
        </p:blipFill>
        <p:spPr>
          <a:xfrm>
            <a:off x="958350" y="810025"/>
            <a:ext cx="3274427" cy="34249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26572" y="3003782"/>
            <a:ext cx="7886700" cy="1728238"/>
          </a:xfrm>
          <a:prstGeom prst="rect">
            <a:avLst/>
          </a:prstGeom>
        </p:spPr>
      </p:pic>
      <p:sp>
        <p:nvSpPr>
          <p:cNvPr id="5" name="TextBox 4"/>
          <p:cNvSpPr txBox="1"/>
          <p:nvPr/>
        </p:nvSpPr>
        <p:spPr>
          <a:xfrm>
            <a:off x="539057" y="483812"/>
            <a:ext cx="3761740" cy="521970"/>
          </a:xfrm>
          <a:prstGeom prst="rect">
            <a:avLst/>
          </a:prstGeom>
          <a:noFill/>
        </p:spPr>
        <p:txBody>
          <a:bodyPr wrap="none" rtlCol="0">
            <a:spAutoFit/>
          </a:bodyPr>
          <a:lstStyle/>
          <a:p>
            <a:r>
              <a:rPr lang="en-US" sz="2800" b="1"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4.1 Latex Code Assistant</a:t>
            </a:r>
          </a:p>
        </p:txBody>
      </p:sp>
      <p:sp>
        <p:nvSpPr>
          <p:cNvPr id="6" name="TextBox 5"/>
          <p:cNvSpPr txBox="1"/>
          <p:nvPr/>
        </p:nvSpPr>
        <p:spPr>
          <a:xfrm>
            <a:off x="573232" y="1096841"/>
            <a:ext cx="7993380" cy="1815882"/>
          </a:xfrm>
          <a:prstGeom prst="rect">
            <a:avLst/>
          </a:prstGeom>
          <a:noFill/>
        </p:spPr>
        <p:txBody>
          <a:bodyPr wrap="square" rtlCol="0">
            <a:spAutoFit/>
          </a:bodyPr>
          <a:lstStyle/>
          <a:p>
            <a:r>
              <a:rPr lang="en-US" b="1"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Prompt: </a:t>
            </a:r>
            <a:r>
              <a:rPr lang="en-US"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A function f is called {increasing}_{emphasize!} if f(s) &lt;= f(t) holds for every s &lt;= t. Consider the formula: limit_{x goes to 0} {limit when n approaches infinite} underscore{</a:t>
            </a:r>
          </a:p>
          <a:p>
            <a:r>
              <a:rPr lang="en-US"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\matrix[ [ sum of </a:t>
            </a:r>
            <a:r>
              <a:rPr lang="en-US" dirty="0" err="1">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i</a:t>
            </a:r>
            <a:r>
              <a:rPr lang="en-US"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 from 1 to n (f(</a:t>
            </a:r>
            <a:r>
              <a:rPr lang="en-US" dirty="0" err="1">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nx</a:t>
            </a:r>
            <a:r>
              <a:rPr lang="en-US"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 - integral from 0 to x sin(</a:t>
            </a:r>
            <a:r>
              <a:rPr lang="en-US" dirty="0" err="1">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nx</a:t>
            </a:r>
            <a:r>
              <a:rPr lang="en-US"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 dx ),</a:t>
            </a:r>
          </a:p>
          <a:p>
            <a:r>
              <a:rPr lang="en-US"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((x + 2/8)^2 - 5)/((4x-1/x^2) /(n </a:t>
            </a:r>
            <a:r>
              <a:rPr lang="en-US" dirty="0" err="1">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xor</a:t>
            </a:r>
            <a:r>
              <a:rPr lang="en-US"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 3)), \\ , ..., partial f(x/n)</a:t>
            </a:r>
          </a:p>
          <a:p>
            <a:r>
              <a:rPr lang="en-US"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over partial x * (e^{-</a:t>
            </a:r>
            <a:r>
              <a:rPr lang="en-US" dirty="0" err="1">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i</a:t>
            </a:r>
            <a:r>
              <a:rPr lang="en-US"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*omega n x} + 3(x#7) ) , f inverse of (x mod n) ]] multiply \matrix{1, 1, ..., 1 \\ 1, 1, ..., 1} }{</a:t>
            </a:r>
            <a:r>
              <a:rPr lang="en-US" dirty="0" err="1">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grey_color</a:t>
            </a:r>
            <a:r>
              <a:rPr lang="en-US"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{this gives us a good impression about the function}}</a:t>
            </a:r>
          </a:p>
          <a:p>
            <a:endParaRPr lang="en-US"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endParaRPr>
          </a:p>
          <a:p>
            <a:r>
              <a:rPr lang="en-US"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Convert the above paragraph to LaTeX.</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5605" y="889635"/>
            <a:ext cx="5189220" cy="3646170"/>
          </a:xfrm>
        </p:spPr>
        <p:txBody>
          <a:bodyPr>
            <a:noAutofit/>
          </a:bodyPr>
          <a:lstStyle/>
          <a:p>
            <a:r>
              <a:rPr lang="en-US" sz="1350" dirty="0"/>
              <a:t>Prompt: </a:t>
            </a:r>
            <a:br>
              <a:rPr lang="en-US" sz="1350" dirty="0"/>
            </a:br>
            <a:r>
              <a:rPr lang="en-US" sz="1350" dirty="0"/>
              <a:t>    Can you write a </a:t>
            </a:r>
            <a:r>
              <a:rPr lang="en-US" sz="1350" dirty="0" err="1"/>
              <a:t>pyplot</a:t>
            </a:r>
            <a:r>
              <a:rPr lang="en-US" sz="1350" dirty="0"/>
              <a:t> code of the following 3D plot:</a:t>
            </a:r>
            <a:br>
              <a:rPr lang="en-US" sz="1350" dirty="0"/>
            </a:br>
            <a:r>
              <a:rPr lang="en-US" sz="1350" dirty="0"/>
              <a:t>    Dot plot x(t), y(t), z(t) = (1 - t)^0.5 * sin(5* pi * t), (1 - t)^0.5 *cos(5* pi * t), C*(1 - t) + 0.5(1- C * C).</a:t>
            </a:r>
            <a:br>
              <a:rPr lang="en-US" sz="1350" dirty="0"/>
            </a:br>
            <a:r>
              <a:rPr lang="en-US" sz="1350" dirty="0"/>
              <a:t>    -I want to have 101 dots in the interval, from t = 0 to t = 1 with a gap 0.01. Name the dote d_1, d_2,..., d_{101} where d1 is for t = 0 and d_{101} is for t = 101</a:t>
            </a:r>
            <a:br>
              <a:rPr lang="en-US" sz="1350" dirty="0"/>
            </a:br>
            <a:r>
              <a:rPr lang="en-US" sz="1350" dirty="0"/>
              <a:t>    -I want to animate the plot using the following way:</a:t>
            </a:r>
            <a:br>
              <a:rPr lang="en-US" sz="1350" dirty="0"/>
            </a:br>
            <a:r>
              <a:rPr lang="en-US" sz="1350" dirty="0"/>
              <a:t>    -The colors of the dots form a rainbow, and it's changing gradually every 0.2 seconds.</a:t>
            </a:r>
            <a:br>
              <a:rPr lang="en-US" sz="1350" dirty="0"/>
            </a:br>
            <a:r>
              <a:rPr lang="en-US" sz="1350" dirty="0"/>
              <a:t>    -The size of the </a:t>
            </a:r>
            <a:r>
              <a:rPr lang="en-US" sz="1350" dirty="0" err="1"/>
              <a:t>i-th</a:t>
            </a:r>
            <a:r>
              <a:rPr lang="en-US" sz="1350" dirty="0"/>
              <a:t> dot is proportional to i^1.5.</a:t>
            </a:r>
            <a:br>
              <a:rPr lang="en-US" sz="1350" dirty="0"/>
            </a:br>
            <a:r>
              <a:rPr lang="en-US" sz="1350" dirty="0"/>
              <a:t>    -Initially, C = 1, and C changes from 1 to 0 and then from 0 to 1 every 10 seconds.</a:t>
            </a:r>
            <a:br>
              <a:rPr lang="en-US" sz="1350" dirty="0"/>
            </a:br>
            <a:r>
              <a:rPr lang="en-US" sz="1350" dirty="0"/>
              <a:t>    -Add a horizontal plane in the plot, the z-axis is the current mean of those points.</a:t>
            </a:r>
          </a:p>
        </p:txBody>
      </p:sp>
      <p:pic>
        <p:nvPicPr>
          <p:cNvPr id="4" name="Picture 3"/>
          <p:cNvPicPr>
            <a:picLocks noChangeAspect="1"/>
          </p:cNvPicPr>
          <p:nvPr/>
        </p:nvPicPr>
        <p:blipFill>
          <a:blip r:embed="rId3"/>
          <a:srcRect t="6949" r="53059" b="6132"/>
          <a:stretch>
            <a:fillRect/>
          </a:stretch>
        </p:blipFill>
        <p:spPr>
          <a:xfrm>
            <a:off x="6012180" y="267335"/>
            <a:ext cx="2736215" cy="2160270"/>
          </a:xfrm>
          <a:prstGeom prst="rect">
            <a:avLst/>
          </a:prstGeom>
        </p:spPr>
      </p:pic>
      <p:sp>
        <p:nvSpPr>
          <p:cNvPr id="5" name="TextBox 4"/>
          <p:cNvSpPr txBox="1"/>
          <p:nvPr/>
        </p:nvSpPr>
        <p:spPr>
          <a:xfrm>
            <a:off x="1461770" y="4697095"/>
            <a:ext cx="7682230" cy="398780"/>
          </a:xfrm>
          <a:prstGeom prst="rect">
            <a:avLst/>
          </a:prstGeom>
          <a:noFill/>
        </p:spPr>
        <p:txBody>
          <a:bodyPr wrap="square" rtlCol="0">
            <a:spAutoFit/>
          </a:bodyPr>
          <a:lstStyle/>
          <a:p>
            <a:r>
              <a:rPr lang="en-US" sz="1000"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Figure C.1: An impressive visualization created by GPT-4 from vague human instructions. GPT-4 successfully interprets what it means by “colors form a rainbow and changing gradually every 0.2 seconds”, GPT-4 also sets all other details in the plot exactly as instructed, including the timings.</a:t>
            </a:r>
          </a:p>
        </p:txBody>
      </p:sp>
      <p:sp>
        <p:nvSpPr>
          <p:cNvPr id="6" name="TextBox 5"/>
          <p:cNvSpPr txBox="1"/>
          <p:nvPr/>
        </p:nvSpPr>
        <p:spPr>
          <a:xfrm>
            <a:off x="251518" y="267220"/>
            <a:ext cx="5070475" cy="460375"/>
          </a:xfrm>
          <a:prstGeom prst="rect">
            <a:avLst/>
          </a:prstGeom>
          <a:noFill/>
        </p:spPr>
        <p:txBody>
          <a:bodyPr wrap="none" rtlCol="0">
            <a:spAutoFit/>
          </a:bodyPr>
          <a:lstStyle/>
          <a:p>
            <a:r>
              <a:rPr lang="en-US" sz="2400" b="1"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4.2 Complex data analysis with Python</a:t>
            </a:r>
          </a:p>
        </p:txBody>
      </p:sp>
      <p:pic>
        <p:nvPicPr>
          <p:cNvPr id="3" name="Picture 3"/>
          <p:cNvPicPr>
            <a:picLocks noChangeAspect="1"/>
          </p:cNvPicPr>
          <p:nvPr>
            <p:custDataLst>
              <p:tags r:id="rId1"/>
            </p:custDataLst>
          </p:nvPr>
        </p:nvPicPr>
        <p:blipFill>
          <a:blip r:embed="rId3"/>
          <a:srcRect l="48172" t="8687" r="4893" b="4394"/>
          <a:stretch>
            <a:fillRect/>
          </a:stretch>
        </p:blipFill>
        <p:spPr>
          <a:xfrm>
            <a:off x="6012180" y="2427605"/>
            <a:ext cx="2736215" cy="216027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4.3 Data Visualization </a:t>
            </a:r>
          </a:p>
        </p:txBody>
      </p:sp>
      <p:pic>
        <p:nvPicPr>
          <p:cNvPr id="6" name="Content Placeholder 5"/>
          <p:cNvPicPr>
            <a:picLocks noGrp="1" noChangeAspect="1"/>
          </p:cNvPicPr>
          <p:nvPr>
            <p:ph idx="1"/>
          </p:nvPr>
        </p:nvPicPr>
        <p:blipFill>
          <a:blip r:embed="rId2"/>
          <a:stretch>
            <a:fillRect/>
          </a:stretch>
        </p:blipFill>
        <p:spPr>
          <a:xfrm>
            <a:off x="2879090" y="1635760"/>
            <a:ext cx="6188710" cy="3387090"/>
          </a:xfrm>
          <a:prstGeom prst="rect">
            <a:avLst/>
          </a:prstGeom>
        </p:spPr>
      </p:pic>
      <p:pic>
        <p:nvPicPr>
          <p:cNvPr id="4" name="Picture 3"/>
          <p:cNvPicPr>
            <a:picLocks noChangeAspect="1"/>
          </p:cNvPicPr>
          <p:nvPr/>
        </p:nvPicPr>
        <p:blipFill>
          <a:blip r:embed="rId3"/>
          <a:stretch>
            <a:fillRect/>
          </a:stretch>
        </p:blipFill>
        <p:spPr>
          <a:xfrm>
            <a:off x="4140200" y="411480"/>
            <a:ext cx="4826635" cy="975360"/>
          </a:xfrm>
          <a:prstGeom prst="rect">
            <a:avLst/>
          </a:prstGeom>
        </p:spPr>
      </p:pic>
      <p:sp>
        <p:nvSpPr>
          <p:cNvPr id="5" name="TextBox 4"/>
          <p:cNvSpPr txBox="1"/>
          <p:nvPr/>
        </p:nvSpPr>
        <p:spPr>
          <a:xfrm>
            <a:off x="179705" y="1419225"/>
            <a:ext cx="2771775" cy="2491740"/>
          </a:xfrm>
          <a:prstGeom prst="rect">
            <a:avLst/>
          </a:prstGeom>
          <a:noFill/>
        </p:spPr>
        <p:txBody>
          <a:bodyPr wrap="square" rtlCol="0">
            <a:spAutoFit/>
          </a:bodyPr>
          <a:lstStyle/>
          <a:p>
            <a:r>
              <a:rPr lang="en-US" sz="1600" b="1"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Prompt:</a:t>
            </a:r>
            <a:r>
              <a:rPr lang="en-US" dirty="0">
                <a:solidFill>
                  <a:schemeClr val="accent5"/>
                </a:solidFill>
                <a:latin typeface="Calibri" panose="020F0502020204030204" charset="0"/>
                <a:ea typeface="Calibri" panose="020F0502020204030204" charset="0"/>
                <a:cs typeface="Calibri" panose="020F0502020204030204" charset="0"/>
                <a:sym typeface="Calibri" panose="020F0502020204030204" charset="0"/>
              </a:rPr>
              <a:t> I will show you a LaTeX table, and we will come up with a way to visualize it better in a question and answer format The table is showing the performance of different language models (and human users) in generating solutions to code challenges. Pass@1 means the first generation works, while Pass@5 means one out of 5 generation works...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087"/>
        <p:cNvGrpSpPr/>
        <p:nvPr/>
      </p:nvGrpSpPr>
      <p:grpSpPr>
        <a:xfrm>
          <a:off x="0" y="0"/>
          <a:ext cx="0" cy="0"/>
          <a:chOff x="0" y="0"/>
          <a:chExt cx="0" cy="0"/>
        </a:xfrm>
      </p:grpSpPr>
      <p:sp>
        <p:nvSpPr>
          <p:cNvPr id="3088" name="Google Shape;3088;p91"/>
          <p:cNvSpPr/>
          <p:nvPr/>
        </p:nvSpPr>
        <p:spPr>
          <a:xfrm>
            <a:off x="4659035" y="810024"/>
            <a:ext cx="1088480" cy="986491"/>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3089" name="Google Shape;3089;p91"/>
          <p:cNvSpPr txBox="1">
            <a:spLocks noGrp="1"/>
          </p:cNvSpPr>
          <p:nvPr>
            <p:ph type="title"/>
          </p:nvPr>
        </p:nvSpPr>
        <p:spPr>
          <a:xfrm>
            <a:off x="4572000" y="2003675"/>
            <a:ext cx="3480900" cy="158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ym typeface="+mn-ea"/>
              </a:rPr>
              <a:t>Prompt Engineering</a:t>
            </a:r>
            <a:endParaRPr lang="en-GB" b="1"/>
          </a:p>
        </p:txBody>
      </p:sp>
      <p:sp>
        <p:nvSpPr>
          <p:cNvPr id="3091" name="Google Shape;3091;p91"/>
          <p:cNvSpPr txBox="1">
            <a:spLocks noGrp="1"/>
          </p:cNvSpPr>
          <p:nvPr>
            <p:ph type="title" idx="2"/>
          </p:nvPr>
        </p:nvSpPr>
        <p:spPr>
          <a:xfrm>
            <a:off x="4659075" y="882375"/>
            <a:ext cx="1088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b="1"/>
              <a:t>5</a:t>
            </a:r>
          </a:p>
        </p:txBody>
      </p:sp>
      <p:pic>
        <p:nvPicPr>
          <p:cNvPr id="3092" name="Google Shape;3092;p91"/>
          <p:cNvPicPr preferRelativeResize="0"/>
          <p:nvPr/>
        </p:nvPicPr>
        <p:blipFill>
          <a:blip r:embed="rId3"/>
          <a:stretch>
            <a:fillRect/>
          </a:stretch>
        </p:blipFill>
        <p:spPr>
          <a:xfrm>
            <a:off x="958350" y="810025"/>
            <a:ext cx="3274427" cy="34249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591" y="267265"/>
            <a:ext cx="7886700" cy="994172"/>
          </a:xfrm>
        </p:spPr>
        <p:txBody>
          <a:bodyPr/>
          <a:lstStyle/>
          <a:p>
            <a:r>
              <a:rPr lang="en-US" b="1" dirty="0"/>
              <a:t>5. Prompt Engineering</a:t>
            </a:r>
          </a:p>
        </p:txBody>
      </p:sp>
      <p:pic>
        <p:nvPicPr>
          <p:cNvPr id="6" name="Content Placeholder 5"/>
          <p:cNvPicPr>
            <a:picLocks noGrp="1" noChangeAspect="1"/>
          </p:cNvPicPr>
          <p:nvPr>
            <p:ph idx="1"/>
          </p:nvPr>
        </p:nvPicPr>
        <p:blipFill>
          <a:blip r:embed="rId2"/>
          <a:stretch>
            <a:fillRect/>
          </a:stretch>
        </p:blipFill>
        <p:spPr>
          <a:xfrm>
            <a:off x="238991" y="3900456"/>
            <a:ext cx="4125191" cy="1190273"/>
          </a:xfrm>
          <a:prstGeom prst="rect">
            <a:avLst/>
          </a:prstGeom>
        </p:spPr>
      </p:pic>
      <p:pic>
        <p:nvPicPr>
          <p:cNvPr id="4" name="Picture 3"/>
          <p:cNvPicPr>
            <a:picLocks noChangeAspect="1"/>
          </p:cNvPicPr>
          <p:nvPr/>
        </p:nvPicPr>
        <p:blipFill>
          <a:blip r:embed="rId3"/>
          <a:stretch>
            <a:fillRect/>
          </a:stretch>
        </p:blipFill>
        <p:spPr>
          <a:xfrm>
            <a:off x="238991" y="830265"/>
            <a:ext cx="2233108" cy="1694536"/>
          </a:xfrm>
          <a:prstGeom prst="rect">
            <a:avLst/>
          </a:prstGeom>
        </p:spPr>
      </p:pic>
      <p:pic>
        <p:nvPicPr>
          <p:cNvPr id="5" name="Picture 4"/>
          <p:cNvPicPr>
            <a:picLocks noChangeAspect="1"/>
          </p:cNvPicPr>
          <p:nvPr/>
        </p:nvPicPr>
        <p:blipFill>
          <a:blip r:embed="rId4"/>
          <a:stretch>
            <a:fillRect/>
          </a:stretch>
        </p:blipFill>
        <p:spPr>
          <a:xfrm>
            <a:off x="238991" y="2574757"/>
            <a:ext cx="4088769" cy="1320165"/>
          </a:xfrm>
          <a:prstGeom prst="rect">
            <a:avLst/>
          </a:prstGeom>
        </p:spPr>
      </p:pic>
      <p:pic>
        <p:nvPicPr>
          <p:cNvPr id="7" name="Picture 6"/>
          <p:cNvPicPr>
            <a:picLocks noChangeAspect="1"/>
          </p:cNvPicPr>
          <p:nvPr/>
        </p:nvPicPr>
        <p:blipFill>
          <a:blip r:embed="rId5"/>
          <a:stretch>
            <a:fillRect/>
          </a:stretch>
        </p:blipFill>
        <p:spPr>
          <a:xfrm>
            <a:off x="4562993" y="740664"/>
            <a:ext cx="4646126" cy="1583055"/>
          </a:xfrm>
          <a:prstGeom prst="rect">
            <a:avLst/>
          </a:prstGeom>
        </p:spPr>
      </p:pic>
      <p:pic>
        <p:nvPicPr>
          <p:cNvPr id="8" name="Picture 7"/>
          <p:cNvPicPr>
            <a:picLocks noChangeAspect="1"/>
          </p:cNvPicPr>
          <p:nvPr/>
        </p:nvPicPr>
        <p:blipFill>
          <a:blip r:embed="rId6"/>
          <a:stretch>
            <a:fillRect/>
          </a:stretch>
        </p:blipFill>
        <p:spPr>
          <a:xfrm>
            <a:off x="4572000" y="2524801"/>
            <a:ext cx="4520279" cy="1370121"/>
          </a:xfrm>
          <a:prstGeom prst="rect">
            <a:avLst/>
          </a:prstGeom>
        </p:spPr>
      </p:pic>
      <p:sp>
        <p:nvSpPr>
          <p:cNvPr id="3" name="TextBox 2">
            <a:extLst>
              <a:ext uri="{FF2B5EF4-FFF2-40B4-BE49-F238E27FC236}">
                <a16:creationId xmlns:a16="http://schemas.microsoft.com/office/drawing/2014/main" id="{31F03585-5C04-8FAD-A655-E5B0B58BA173}"/>
              </a:ext>
            </a:extLst>
          </p:cNvPr>
          <p:cNvSpPr txBox="1"/>
          <p:nvPr/>
        </p:nvSpPr>
        <p:spPr>
          <a:xfrm>
            <a:off x="4562993" y="4890674"/>
            <a:ext cx="4642618" cy="200055"/>
          </a:xfrm>
          <a:prstGeom prst="rect">
            <a:avLst/>
          </a:prstGeom>
          <a:noFill/>
        </p:spPr>
        <p:txBody>
          <a:bodyPr wrap="none" rtlCol="0">
            <a:spAutoFit/>
          </a:bodyPr>
          <a:lstStyle/>
          <a:p>
            <a:r>
              <a:rPr lang="en-US" sz="700" dirty="0"/>
              <a:t>Source: The Dawn of LMMs: Preliminary Explorations with GPT-4V(</a:t>
            </a:r>
            <a:r>
              <a:rPr lang="en-US" sz="700" dirty="0" err="1"/>
              <a:t>ision</a:t>
            </a:r>
            <a:r>
              <a:rPr lang="en-US" sz="700" dirty="0"/>
              <a:t>) Link: https://</a:t>
            </a:r>
            <a:r>
              <a:rPr lang="en-US" sz="700" dirty="0" err="1"/>
              <a:t>arxiv.org</a:t>
            </a:r>
            <a:r>
              <a:rPr lang="en-US" sz="700" dirty="0"/>
              <a:t>/abs/2309.17421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Placeholders in code</a:t>
            </a:r>
          </a:p>
        </p:txBody>
      </p:sp>
      <p:sp>
        <p:nvSpPr>
          <p:cNvPr id="3" name="Content Placeholder 2"/>
          <p:cNvSpPr>
            <a:spLocks noGrp="1"/>
          </p:cNvSpPr>
          <p:nvPr>
            <p:ph idx="1"/>
          </p:nvPr>
        </p:nvSpPr>
        <p:spPr>
          <a:xfrm>
            <a:off x="528955" y="1275775"/>
            <a:ext cx="7886700" cy="1779610"/>
          </a:xfrm>
        </p:spPr>
        <p:txBody>
          <a:bodyPr/>
          <a:lstStyle/>
          <a:p>
            <a:pPr marL="0" indent="0">
              <a:buNone/>
            </a:pPr>
            <a:r>
              <a:rPr lang="en-US" b="1" dirty="0"/>
              <a:t>Prompt1: </a:t>
            </a:r>
            <a:r>
              <a:rPr lang="en-US" dirty="0"/>
              <a:t>"please provide the entire code in your response". </a:t>
            </a:r>
          </a:p>
          <a:p>
            <a:pPr marL="0" indent="0">
              <a:buNone/>
            </a:pPr>
            <a:r>
              <a:rPr lang="en-US" b="1" dirty="0"/>
              <a:t>Prompt2: </a:t>
            </a:r>
            <a:r>
              <a:rPr lang="en-US" dirty="0"/>
              <a:t>"please format your response as snippets of code to add, snippets to remove, snippets to be replaced, and snippets to replace them with.”</a:t>
            </a:r>
          </a:p>
          <a:p>
            <a:pPr marL="0" indent="0">
              <a:buNone/>
            </a:pPr>
            <a:r>
              <a:rPr lang="en-US" b="1" dirty="0"/>
              <a:t>Prompt3: </a:t>
            </a:r>
            <a:r>
              <a:rPr lang="en-US" dirty="0"/>
              <a:t>“Don’t be lazy and use ‘// REST OF THE CODE’ or // … “</a:t>
            </a:r>
          </a:p>
        </p:txBody>
      </p:sp>
      <p:pic>
        <p:nvPicPr>
          <p:cNvPr id="4" name="Picture 3"/>
          <p:cNvPicPr>
            <a:picLocks noChangeAspect="1"/>
          </p:cNvPicPr>
          <p:nvPr/>
        </p:nvPicPr>
        <p:blipFill>
          <a:blip r:embed="rId2"/>
          <a:stretch>
            <a:fillRect/>
          </a:stretch>
        </p:blipFill>
        <p:spPr>
          <a:xfrm>
            <a:off x="285923" y="3003760"/>
            <a:ext cx="4016087" cy="1722914"/>
          </a:xfrm>
          <a:prstGeom prst="rect">
            <a:avLst/>
          </a:prstGeom>
        </p:spPr>
      </p:pic>
      <p:pic>
        <p:nvPicPr>
          <p:cNvPr id="5" name="Picture 4"/>
          <p:cNvPicPr>
            <a:picLocks noChangeAspect="1"/>
          </p:cNvPicPr>
          <p:nvPr/>
        </p:nvPicPr>
        <p:blipFill>
          <a:blip r:embed="rId3"/>
          <a:stretch>
            <a:fillRect/>
          </a:stretch>
        </p:blipFill>
        <p:spPr>
          <a:xfrm>
            <a:off x="4841992" y="3146450"/>
            <a:ext cx="3771878" cy="1437534"/>
          </a:xfrm>
          <a:prstGeom prst="rect">
            <a:avLst/>
          </a:prstGeom>
        </p:spPr>
      </p:pic>
      <p:sp>
        <p:nvSpPr>
          <p:cNvPr id="6" name="Right Arrow 5">
            <a:extLst>
              <a:ext uri="{FF2B5EF4-FFF2-40B4-BE49-F238E27FC236}">
                <a16:creationId xmlns:a16="http://schemas.microsoft.com/office/drawing/2014/main" id="{965A009B-C8AD-16C0-1559-0B194F784155}"/>
              </a:ext>
            </a:extLst>
          </p:cNvPr>
          <p:cNvSpPr/>
          <p:nvPr/>
        </p:nvSpPr>
        <p:spPr>
          <a:xfrm>
            <a:off x="4387157" y="3712464"/>
            <a:ext cx="369687" cy="152753"/>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567"/>
        <p:cNvGrpSpPr/>
        <p:nvPr/>
      </p:nvGrpSpPr>
      <p:grpSpPr>
        <a:xfrm>
          <a:off x="0" y="0"/>
          <a:ext cx="0" cy="0"/>
          <a:chOff x="0" y="0"/>
          <a:chExt cx="0" cy="0"/>
        </a:xfrm>
      </p:grpSpPr>
      <p:pic>
        <p:nvPicPr>
          <p:cNvPr id="3568" name="Google Shape;3568;p98"/>
          <p:cNvPicPr preferRelativeResize="0"/>
          <p:nvPr/>
        </p:nvPicPr>
        <p:blipFill rotWithShape="1">
          <a:blip r:embed="rId3"/>
          <a:srcRect t="1047" b="1047"/>
          <a:stretch>
            <a:fillRect/>
          </a:stretch>
        </p:blipFill>
        <p:spPr>
          <a:xfrm>
            <a:off x="2735404" y="540000"/>
            <a:ext cx="6979474" cy="4403598"/>
          </a:xfrm>
          <a:prstGeom prst="rect">
            <a:avLst/>
          </a:prstGeom>
          <a:noFill/>
          <a:ln>
            <a:noFill/>
          </a:ln>
        </p:spPr>
      </p:pic>
      <p:sp>
        <p:nvSpPr>
          <p:cNvPr id="3569" name="Google Shape;3569;p98"/>
          <p:cNvSpPr txBox="1">
            <a:spLocks noGrp="1"/>
          </p:cNvSpPr>
          <p:nvPr>
            <p:ph type="title"/>
          </p:nvPr>
        </p:nvSpPr>
        <p:spPr>
          <a:xfrm>
            <a:off x="179270" y="915115"/>
            <a:ext cx="4946100" cy="249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dirty="0"/>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98"/>
        <p:cNvGrpSpPr/>
        <p:nvPr/>
      </p:nvGrpSpPr>
      <p:grpSpPr>
        <a:xfrm>
          <a:off x="0" y="0"/>
          <a:ext cx="0" cy="0"/>
          <a:chOff x="0" y="0"/>
          <a:chExt cx="0" cy="0"/>
        </a:xfrm>
      </p:grpSpPr>
      <p:sp>
        <p:nvSpPr>
          <p:cNvPr id="499" name="Google Shape;499;p58"/>
          <p:cNvSpPr/>
          <p:nvPr/>
        </p:nvSpPr>
        <p:spPr>
          <a:xfrm>
            <a:off x="4027800" y="1182829"/>
            <a:ext cx="1088400" cy="98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00" name="Google Shape;500;p58"/>
          <p:cNvSpPr/>
          <p:nvPr/>
        </p:nvSpPr>
        <p:spPr>
          <a:xfrm>
            <a:off x="4027760" y="1182824"/>
            <a:ext cx="1088480" cy="986491"/>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01" name="Google Shape;501;p58"/>
          <p:cNvSpPr txBox="1">
            <a:spLocks noGrp="1"/>
          </p:cNvSpPr>
          <p:nvPr>
            <p:ph type="title"/>
          </p:nvPr>
        </p:nvSpPr>
        <p:spPr>
          <a:xfrm>
            <a:off x="2831550" y="2559335"/>
            <a:ext cx="3480900" cy="89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sym typeface="+mn-ea"/>
              </a:rPr>
              <a:t>GPT Ability Presentation</a:t>
            </a:r>
          </a:p>
        </p:txBody>
      </p:sp>
      <p:sp>
        <p:nvSpPr>
          <p:cNvPr id="502" name="Google Shape;502;p58"/>
          <p:cNvSpPr txBox="1">
            <a:spLocks noGrp="1"/>
          </p:cNvSpPr>
          <p:nvPr>
            <p:ph type="title" idx="2"/>
          </p:nvPr>
        </p:nvSpPr>
        <p:spPr>
          <a:xfrm>
            <a:off x="4027800" y="1255175"/>
            <a:ext cx="1088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a:t>1</a:t>
            </a:r>
          </a:p>
        </p:txBody>
      </p:sp>
      <p:pic>
        <p:nvPicPr>
          <p:cNvPr id="504" name="Google Shape;504;p58"/>
          <p:cNvPicPr preferRelativeResize="0"/>
          <p:nvPr/>
        </p:nvPicPr>
        <p:blipFill>
          <a:blip r:embed="rId3"/>
          <a:stretch>
            <a:fillRect/>
          </a:stretch>
        </p:blipFill>
        <p:spPr>
          <a:xfrm rot="6094691">
            <a:off x="253850" y="1671801"/>
            <a:ext cx="2862025" cy="3026003"/>
          </a:xfrm>
          <a:prstGeom prst="rect">
            <a:avLst/>
          </a:prstGeom>
          <a:noFill/>
          <a:ln>
            <a:noFill/>
          </a:ln>
        </p:spPr>
      </p:pic>
      <p:grpSp>
        <p:nvGrpSpPr>
          <p:cNvPr id="505" name="Google Shape;505;p58"/>
          <p:cNvGrpSpPr/>
          <p:nvPr/>
        </p:nvGrpSpPr>
        <p:grpSpPr>
          <a:xfrm>
            <a:off x="5947182" y="244645"/>
            <a:ext cx="3037805" cy="2862747"/>
            <a:chOff x="5947182" y="244645"/>
            <a:chExt cx="3037805" cy="2862747"/>
          </a:xfrm>
        </p:grpSpPr>
        <p:pic>
          <p:nvPicPr>
            <p:cNvPr id="506" name="Google Shape;506;p58"/>
            <p:cNvPicPr preferRelativeResize="0"/>
            <p:nvPr/>
          </p:nvPicPr>
          <p:blipFill>
            <a:blip r:embed="rId4"/>
            <a:stretch>
              <a:fillRect/>
            </a:stretch>
          </p:blipFill>
          <p:spPr>
            <a:xfrm rot="3675432">
              <a:off x="5925778" y="769441"/>
              <a:ext cx="1798724" cy="1016150"/>
            </a:xfrm>
            <a:prstGeom prst="rect">
              <a:avLst/>
            </a:prstGeom>
            <a:noFill/>
            <a:ln>
              <a:noFill/>
            </a:ln>
          </p:spPr>
        </p:pic>
        <p:pic>
          <p:nvPicPr>
            <p:cNvPr id="507" name="Google Shape;507;p58"/>
            <p:cNvPicPr preferRelativeResize="0"/>
            <p:nvPr/>
          </p:nvPicPr>
          <p:blipFill>
            <a:blip r:embed="rId4"/>
            <a:stretch>
              <a:fillRect/>
            </a:stretch>
          </p:blipFill>
          <p:spPr>
            <a:xfrm rot="8528202">
              <a:off x="7063752" y="1646192"/>
              <a:ext cx="1798725" cy="1016151"/>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CBF090-3289-9B75-C6CE-CE00D267BC51}"/>
              </a:ext>
            </a:extLst>
          </p:cNvPr>
          <p:cNvPicPr>
            <a:picLocks noChangeAspect="1"/>
          </p:cNvPicPr>
          <p:nvPr/>
        </p:nvPicPr>
        <p:blipFill>
          <a:blip r:embed="rId2"/>
          <a:stretch>
            <a:fillRect/>
          </a:stretch>
        </p:blipFill>
        <p:spPr>
          <a:xfrm>
            <a:off x="165312" y="315976"/>
            <a:ext cx="3666024" cy="1173451"/>
          </a:xfrm>
          <a:prstGeom prst="rect">
            <a:avLst/>
          </a:prstGeom>
        </p:spPr>
      </p:pic>
      <p:sp>
        <p:nvSpPr>
          <p:cNvPr id="6" name="Google Shape;512;p59">
            <a:extLst>
              <a:ext uri="{FF2B5EF4-FFF2-40B4-BE49-F238E27FC236}">
                <a16:creationId xmlns:a16="http://schemas.microsoft.com/office/drawing/2014/main" id="{5F0721E1-6A78-85B7-40D4-8E7758D5A543}"/>
              </a:ext>
            </a:extLst>
          </p:cNvPr>
          <p:cNvSpPr txBox="1">
            <a:spLocks noGrp="1"/>
          </p:cNvSpPr>
          <p:nvPr>
            <p:ph type="subTitle" idx="1"/>
          </p:nvPr>
        </p:nvSpPr>
        <p:spPr>
          <a:xfrm>
            <a:off x="98547" y="1988919"/>
            <a:ext cx="4374906" cy="130055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sym typeface="+mn-ea"/>
              </a:rPr>
              <a:t> Prompt: </a:t>
            </a:r>
            <a:r>
              <a:rPr lang="en-US" dirty="0">
                <a:sym typeface="+mn-ea"/>
              </a:rPr>
              <a:t>Write a proof of the fact that </a:t>
            </a:r>
            <a:r>
              <a:rPr lang="en-US" b="1" u="sng" dirty="0">
                <a:sym typeface="+mn-ea"/>
              </a:rPr>
              <a:t>multiply 0.7 to your scores is the best</a:t>
            </a:r>
            <a:r>
              <a:rPr lang="en-US" dirty="0">
                <a:sym typeface="+mn-ea"/>
              </a:rPr>
              <a:t>; do it in the style of </a:t>
            </a:r>
            <a:r>
              <a:rPr lang="en-US" b="1" u="sng" dirty="0">
                <a:sym typeface="+mn-ea"/>
              </a:rPr>
              <a:t>a Shakespeare play </a:t>
            </a:r>
            <a:r>
              <a:rPr lang="en-US" dirty="0">
                <a:sym typeface="+mn-ea"/>
              </a:rPr>
              <a:t>through a dialogue between two parties arguing over the proof.</a:t>
            </a:r>
          </a:p>
        </p:txBody>
      </p:sp>
      <p:sp>
        <p:nvSpPr>
          <p:cNvPr id="8" name="TextBox 7">
            <a:extLst>
              <a:ext uri="{FF2B5EF4-FFF2-40B4-BE49-F238E27FC236}">
                <a16:creationId xmlns:a16="http://schemas.microsoft.com/office/drawing/2014/main" id="{0DDE0063-B354-9560-B14F-D9B2360E88FF}"/>
              </a:ext>
            </a:extLst>
          </p:cNvPr>
          <p:cNvSpPr txBox="1"/>
          <p:nvPr/>
        </p:nvSpPr>
        <p:spPr>
          <a:xfrm>
            <a:off x="4473453" y="1844998"/>
            <a:ext cx="4572000" cy="2462213"/>
          </a:xfrm>
          <a:prstGeom prst="rect">
            <a:avLst/>
          </a:prstGeom>
          <a:noFill/>
        </p:spPr>
        <p:txBody>
          <a:bodyPr wrap="square">
            <a:spAutoFit/>
          </a:bodyPr>
          <a:lstStyle/>
          <a:p>
            <a:pPr marL="114300" indent="0">
              <a:buNone/>
            </a:pPr>
            <a:r>
              <a:rPr lang="en-US" sz="1400" b="1" dirty="0" err="1">
                <a:solidFill>
                  <a:schemeClr val="accent5"/>
                </a:solidFill>
                <a:latin typeface="Calibri" panose="020F0502020204030204" charset="0"/>
                <a:cs typeface="Calibri" panose="020F0502020204030204" charset="0"/>
                <a:sym typeface="+mn-ea"/>
              </a:rPr>
              <a:t>ChatGPT</a:t>
            </a:r>
            <a:r>
              <a:rPr lang="en-US" sz="1400" b="1" dirty="0">
                <a:solidFill>
                  <a:schemeClr val="accent5"/>
                </a:solidFill>
                <a:latin typeface="Calibri" panose="020F0502020204030204" charset="0"/>
                <a:cs typeface="Calibri" panose="020F0502020204030204" charset="0"/>
                <a:sym typeface="+mn-ea"/>
              </a:rPr>
              <a:t> Reply:</a:t>
            </a:r>
            <a:br>
              <a:rPr lang="en-US" sz="1400" dirty="0">
                <a:solidFill>
                  <a:schemeClr val="accent5"/>
                </a:solidFill>
                <a:latin typeface="Calibri" panose="020F0502020204030204" charset="0"/>
                <a:cs typeface="Calibri" panose="020F0502020204030204" charset="0"/>
                <a:sym typeface="+mn-ea"/>
              </a:rPr>
            </a:br>
            <a:r>
              <a:rPr lang="en-US" sz="1400" dirty="0">
                <a:solidFill>
                  <a:schemeClr val="accent5"/>
                </a:solidFill>
                <a:latin typeface="Calibri" panose="020F0502020204030204" charset="0"/>
                <a:cs typeface="Calibri" panose="020F0502020204030204" charset="0"/>
                <a:sym typeface="+mn-ea"/>
              </a:rPr>
              <a:t>O Romeo, Romeo! Wherefore art thou, Romeo?</a:t>
            </a:r>
            <a:endParaRPr lang="en-US" sz="1400" dirty="0">
              <a:solidFill>
                <a:schemeClr val="accent5"/>
              </a:solidFill>
              <a:latin typeface="Calibri" panose="020F0502020204030204" charset="0"/>
              <a:cs typeface="Calibri" panose="020F0502020204030204" charset="0"/>
            </a:endParaRPr>
          </a:p>
          <a:p>
            <a:pPr marL="114300" indent="0">
              <a:buNone/>
            </a:pPr>
            <a:endParaRPr lang="en-US" sz="1400" dirty="0">
              <a:solidFill>
                <a:schemeClr val="accent5"/>
              </a:solidFill>
              <a:latin typeface="Calibri" panose="020F0502020204030204" charset="0"/>
              <a:cs typeface="Calibri" panose="020F0502020204030204" charset="0"/>
            </a:endParaRPr>
          </a:p>
          <a:p>
            <a:pPr marL="0" indent="0">
              <a:buNone/>
            </a:pPr>
            <a:r>
              <a:rPr lang="en-US" sz="1400" dirty="0">
                <a:solidFill>
                  <a:schemeClr val="accent5"/>
                </a:solidFill>
                <a:latin typeface="Calibri" panose="020F0502020204030204" charset="0"/>
                <a:cs typeface="Calibri" panose="020F0502020204030204" charset="0"/>
                <a:sym typeface="+mn-ea"/>
              </a:rPr>
              <a:t>Juliet: Why do you speak in such strange verse, my love?</a:t>
            </a:r>
            <a:endParaRPr lang="en-US" sz="1400" dirty="0">
              <a:solidFill>
                <a:schemeClr val="accent5"/>
              </a:solidFill>
              <a:latin typeface="Calibri" panose="020F0502020204030204" charset="0"/>
              <a:cs typeface="Calibri" panose="020F0502020204030204" charset="0"/>
            </a:endParaRPr>
          </a:p>
          <a:p>
            <a:pPr marL="0" indent="0">
              <a:buNone/>
            </a:pPr>
            <a:endParaRPr lang="en-US" sz="1400" dirty="0">
              <a:solidFill>
                <a:schemeClr val="accent5"/>
              </a:solidFill>
              <a:latin typeface="Calibri" panose="020F0502020204030204" charset="0"/>
              <a:cs typeface="Calibri" panose="020F0502020204030204" charset="0"/>
            </a:endParaRPr>
          </a:p>
          <a:p>
            <a:pPr marL="0" indent="0">
              <a:buNone/>
            </a:pPr>
            <a:r>
              <a:rPr lang="en-US" sz="1400" dirty="0">
                <a:solidFill>
                  <a:schemeClr val="accent5"/>
                </a:solidFill>
                <a:latin typeface="Calibri" panose="020F0502020204030204" charset="0"/>
                <a:cs typeface="Calibri" panose="020F0502020204030204" charset="0"/>
                <a:sym typeface="+mn-ea"/>
              </a:rPr>
              <a:t>Romeo: Forsooth, my lady, I do it to prove a point. Thou see</a:t>
            </a:r>
            <a:r>
              <a:rPr lang="en-US" sz="1400" b="1" dirty="0">
                <a:solidFill>
                  <a:schemeClr val="accent5"/>
                </a:solidFill>
                <a:latin typeface="Calibri" panose="020F0502020204030204" charset="0"/>
                <a:cs typeface="Calibri" panose="020F0502020204030204" charset="0"/>
                <a:sym typeface="+mn-ea"/>
              </a:rPr>
              <a:t>, I am trying to prove that multiplying scores by 0.7 is best</a:t>
            </a:r>
            <a:r>
              <a:rPr lang="en-US" sz="1400" dirty="0">
                <a:solidFill>
                  <a:schemeClr val="accent5"/>
                </a:solidFill>
                <a:latin typeface="Calibri" panose="020F0502020204030204" charset="0"/>
                <a:cs typeface="Calibri" panose="020F0502020204030204" charset="0"/>
                <a:sym typeface="+mn-ea"/>
              </a:rPr>
              <a:t>, A method mathematical, sound, and true, unlike the rest.</a:t>
            </a:r>
            <a:endParaRPr lang="en-US" sz="1400" dirty="0">
              <a:solidFill>
                <a:schemeClr val="accent5"/>
              </a:solidFill>
              <a:latin typeface="Calibri" panose="020F0502020204030204" charset="0"/>
              <a:cs typeface="Calibri" panose="020F0502020204030204" charset="0"/>
            </a:endParaRPr>
          </a:p>
          <a:p>
            <a:pPr marL="0" indent="0">
              <a:buNone/>
            </a:pPr>
            <a:endParaRPr lang="en-US" sz="1400" dirty="0">
              <a:solidFill>
                <a:schemeClr val="accent5"/>
              </a:solidFill>
              <a:latin typeface="Calibri" panose="020F0502020204030204" charset="0"/>
              <a:cs typeface="Calibri" panose="020F0502020204030204" charset="0"/>
            </a:endParaRPr>
          </a:p>
          <a:p>
            <a:pPr marL="0" indent="0">
              <a:buNone/>
            </a:pPr>
            <a:r>
              <a:rPr lang="en-US" sz="1400" dirty="0">
                <a:solidFill>
                  <a:schemeClr val="accent5"/>
                </a:solidFill>
                <a:latin typeface="Calibri" panose="020F0502020204030204" charset="0"/>
                <a:cs typeface="Calibri" panose="020F0502020204030204" charset="0"/>
                <a:sym typeface="+mn-ea"/>
              </a:rPr>
              <a:t>Juliet: But Romeo, how can this be? For multiplication’s sake, </a:t>
            </a:r>
            <a:r>
              <a:rPr lang="en-US" sz="1400" b="1" dirty="0">
                <a:solidFill>
                  <a:schemeClr val="accent5"/>
                </a:solidFill>
                <a:latin typeface="Calibri" panose="020F0502020204030204" charset="0"/>
                <a:cs typeface="Calibri" panose="020F0502020204030204" charset="0"/>
                <a:sym typeface="+mn-ea"/>
              </a:rPr>
              <a:t>Why choose 0.7, and not some other fraction make?</a:t>
            </a:r>
          </a:p>
        </p:txBody>
      </p:sp>
    </p:spTree>
    <p:extLst>
      <p:ext uri="{BB962C8B-B14F-4D97-AF65-F5344CB8AC3E}">
        <p14:creationId xmlns:p14="http://schemas.microsoft.com/office/powerpoint/2010/main" val="1787945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240473" y="776943"/>
            <a:ext cx="1638849" cy="1322927"/>
          </a:xfrm>
          <a:prstGeom prst="rect">
            <a:avLst/>
          </a:prstGeom>
        </p:spPr>
      </p:pic>
      <p:pic>
        <p:nvPicPr>
          <p:cNvPr id="7" name="Picture 6"/>
          <p:cNvPicPr>
            <a:picLocks noChangeAspect="1"/>
          </p:cNvPicPr>
          <p:nvPr/>
        </p:nvPicPr>
        <p:blipFill>
          <a:blip r:embed="rId3"/>
          <a:stretch>
            <a:fillRect/>
          </a:stretch>
        </p:blipFill>
        <p:spPr>
          <a:xfrm>
            <a:off x="4078180" y="829556"/>
            <a:ext cx="1947431" cy="1251291"/>
          </a:xfrm>
          <a:prstGeom prst="rect">
            <a:avLst/>
          </a:prstGeom>
        </p:spPr>
      </p:pic>
      <p:pic>
        <p:nvPicPr>
          <p:cNvPr id="8" name="Picture 7"/>
          <p:cNvPicPr>
            <a:picLocks noChangeAspect="1"/>
          </p:cNvPicPr>
          <p:nvPr/>
        </p:nvPicPr>
        <p:blipFill>
          <a:blip r:embed="rId4"/>
          <a:stretch>
            <a:fillRect/>
          </a:stretch>
        </p:blipFill>
        <p:spPr>
          <a:xfrm>
            <a:off x="765655" y="3244071"/>
            <a:ext cx="1474818" cy="1383404"/>
          </a:xfrm>
          <a:prstGeom prst="rect">
            <a:avLst/>
          </a:prstGeom>
        </p:spPr>
      </p:pic>
      <p:pic>
        <p:nvPicPr>
          <p:cNvPr id="9" name="Picture 8"/>
          <p:cNvPicPr>
            <a:picLocks noChangeAspect="1"/>
          </p:cNvPicPr>
          <p:nvPr/>
        </p:nvPicPr>
        <p:blipFill>
          <a:blip r:embed="rId5"/>
          <a:stretch>
            <a:fillRect/>
          </a:stretch>
        </p:blipFill>
        <p:spPr>
          <a:xfrm>
            <a:off x="4450042" y="3186272"/>
            <a:ext cx="1461526" cy="1499001"/>
          </a:xfrm>
          <a:prstGeom prst="rect">
            <a:avLst/>
          </a:prstGeom>
        </p:spPr>
      </p:pic>
      <p:pic>
        <p:nvPicPr>
          <p:cNvPr id="10" name="Picture 9"/>
          <p:cNvPicPr>
            <a:picLocks noChangeAspect="1"/>
          </p:cNvPicPr>
          <p:nvPr/>
        </p:nvPicPr>
        <p:blipFill>
          <a:blip r:embed="rId6"/>
          <a:stretch>
            <a:fillRect/>
          </a:stretch>
        </p:blipFill>
        <p:spPr>
          <a:xfrm>
            <a:off x="346815" y="773233"/>
            <a:ext cx="1609344" cy="1330971"/>
          </a:xfrm>
          <a:prstGeom prst="rect">
            <a:avLst/>
          </a:prstGeom>
        </p:spPr>
      </p:pic>
      <p:pic>
        <p:nvPicPr>
          <p:cNvPr id="11" name="Picture 10"/>
          <p:cNvPicPr>
            <a:picLocks noChangeAspect="1"/>
          </p:cNvPicPr>
          <p:nvPr/>
        </p:nvPicPr>
        <p:blipFill>
          <a:blip r:embed="rId7"/>
          <a:stretch>
            <a:fillRect/>
          </a:stretch>
        </p:blipFill>
        <p:spPr>
          <a:xfrm>
            <a:off x="6389282" y="679966"/>
            <a:ext cx="1367433" cy="1516880"/>
          </a:xfrm>
          <a:prstGeom prst="rect">
            <a:avLst/>
          </a:prstGeom>
        </p:spPr>
      </p:pic>
      <p:sp>
        <p:nvSpPr>
          <p:cNvPr id="12" name="TextBox 11"/>
          <p:cNvSpPr txBox="1"/>
          <p:nvPr/>
        </p:nvSpPr>
        <p:spPr>
          <a:xfrm>
            <a:off x="1474274" y="2133105"/>
            <a:ext cx="632460" cy="783590"/>
          </a:xfrm>
          <a:prstGeom prst="rect">
            <a:avLst/>
          </a:prstGeom>
          <a:noFill/>
        </p:spPr>
        <p:txBody>
          <a:bodyPr wrap="none" rtlCol="0" anchor="t" anchorCtr="0">
            <a:spAutoFit/>
          </a:bodyPr>
          <a:lstStyle/>
          <a:p>
            <a:r>
              <a:rPr lang="en-US" sz="4500" dirty="0">
                <a:latin typeface="Calibri" panose="020F0502020204030204" charset="0"/>
                <a:ea typeface="Calibri" panose="020F0502020204030204" charset="0"/>
                <a:cs typeface="Calibri" panose="020F0502020204030204" charset="0"/>
                <a:sym typeface="Calibri" panose="020F0502020204030204" charset="0"/>
              </a:rPr>
              <a:t>C</a:t>
            </a:r>
            <a:r>
              <a:rPr lang="zh-CN" altLang="en-US" sz="1050" dirty="0">
                <a:latin typeface="Calibri" panose="020F0502020204030204" charset="0"/>
                <a:ea typeface="Calibri" panose="020F0502020204030204" charset="0"/>
                <a:cs typeface="Calibri" panose="020F0502020204030204" charset="0"/>
                <a:sym typeface="Calibri" panose="020F0502020204030204" charset="0"/>
              </a:rPr>
              <a:t> </a:t>
            </a:r>
            <a:endParaRPr lang="en-US" sz="1050" dirty="0">
              <a:latin typeface="Calibri" panose="020F0502020204030204" charset="0"/>
              <a:ea typeface="Calibri" panose="020F0502020204030204" charset="0"/>
              <a:cs typeface="Calibri" panose="020F0502020204030204" charset="0"/>
              <a:sym typeface="Calibri" panose="020F0502020204030204" charset="0"/>
            </a:endParaRPr>
          </a:p>
        </p:txBody>
      </p:sp>
      <p:sp>
        <p:nvSpPr>
          <p:cNvPr id="14" name="TextBox 13"/>
          <p:cNvSpPr txBox="1"/>
          <p:nvPr/>
        </p:nvSpPr>
        <p:spPr>
          <a:xfrm>
            <a:off x="2982362" y="2133105"/>
            <a:ext cx="632460" cy="783590"/>
          </a:xfrm>
          <a:prstGeom prst="rect">
            <a:avLst/>
          </a:prstGeom>
          <a:noFill/>
        </p:spPr>
        <p:txBody>
          <a:bodyPr wrap="none" rtlCol="0" anchor="t" anchorCtr="0">
            <a:spAutoFit/>
          </a:bodyPr>
          <a:lstStyle/>
          <a:p>
            <a:r>
              <a:rPr lang="en-US" sz="4500" dirty="0">
                <a:latin typeface="Calibri" panose="020F0502020204030204" charset="0"/>
                <a:ea typeface="Calibri" panose="020F0502020204030204" charset="0"/>
                <a:cs typeface="Calibri" panose="020F0502020204030204" charset="0"/>
                <a:sym typeface="Calibri" panose="020F0502020204030204" charset="0"/>
              </a:rPr>
              <a:t>U</a:t>
            </a:r>
            <a:r>
              <a:rPr lang="zh-CN" altLang="en-US" sz="1050" dirty="0">
                <a:latin typeface="Calibri" panose="020F0502020204030204" charset="0"/>
                <a:ea typeface="Calibri" panose="020F0502020204030204" charset="0"/>
                <a:cs typeface="Calibri" panose="020F0502020204030204" charset="0"/>
                <a:sym typeface="Calibri" panose="020F0502020204030204" charset="0"/>
              </a:rPr>
              <a:t> </a:t>
            </a:r>
            <a:endParaRPr lang="en-US" sz="1050" dirty="0">
              <a:latin typeface="Calibri" panose="020F0502020204030204" charset="0"/>
              <a:ea typeface="Calibri" panose="020F0502020204030204" charset="0"/>
              <a:cs typeface="Calibri" panose="020F0502020204030204" charset="0"/>
              <a:sym typeface="Calibri" panose="020F0502020204030204" charset="0"/>
            </a:endParaRPr>
          </a:p>
        </p:txBody>
      </p:sp>
      <p:sp>
        <p:nvSpPr>
          <p:cNvPr id="15" name="TextBox 14"/>
          <p:cNvSpPr txBox="1"/>
          <p:nvPr/>
        </p:nvSpPr>
        <p:spPr>
          <a:xfrm>
            <a:off x="1078786" y="4499938"/>
            <a:ext cx="600710" cy="783590"/>
          </a:xfrm>
          <a:prstGeom prst="rect">
            <a:avLst/>
          </a:prstGeom>
          <a:noFill/>
        </p:spPr>
        <p:txBody>
          <a:bodyPr wrap="none" rtlCol="0" anchor="t" anchorCtr="0">
            <a:spAutoFit/>
          </a:bodyPr>
          <a:lstStyle/>
          <a:p>
            <a:r>
              <a:rPr lang="en-US" sz="4500" dirty="0">
                <a:latin typeface="Calibri" panose="020F0502020204030204" charset="0"/>
                <a:ea typeface="Calibri" panose="020F0502020204030204" charset="0"/>
                <a:cs typeface="Calibri" panose="020F0502020204030204" charset="0"/>
                <a:sym typeface="Calibri" panose="020F0502020204030204" charset="0"/>
              </a:rPr>
              <a:t>S</a:t>
            </a:r>
            <a:r>
              <a:rPr lang="zh-CN" altLang="en-US" sz="1050" dirty="0">
                <a:latin typeface="Calibri" panose="020F0502020204030204" charset="0"/>
                <a:ea typeface="Calibri" panose="020F0502020204030204" charset="0"/>
                <a:cs typeface="Calibri" panose="020F0502020204030204" charset="0"/>
                <a:sym typeface="Calibri" panose="020F0502020204030204" charset="0"/>
              </a:rPr>
              <a:t> </a:t>
            </a:r>
            <a:endParaRPr lang="en-US" sz="1050" dirty="0">
              <a:latin typeface="Calibri" panose="020F0502020204030204" charset="0"/>
              <a:ea typeface="Calibri" panose="020F0502020204030204" charset="0"/>
              <a:cs typeface="Calibri" panose="020F0502020204030204" charset="0"/>
              <a:sym typeface="Calibri" panose="020F0502020204030204" charset="0"/>
            </a:endParaRPr>
          </a:p>
        </p:txBody>
      </p:sp>
      <p:sp>
        <p:nvSpPr>
          <p:cNvPr id="16" name="TextBox 15"/>
          <p:cNvSpPr txBox="1"/>
          <p:nvPr/>
        </p:nvSpPr>
        <p:spPr>
          <a:xfrm>
            <a:off x="6740253" y="2159815"/>
            <a:ext cx="600710" cy="783590"/>
          </a:xfrm>
          <a:prstGeom prst="rect">
            <a:avLst/>
          </a:prstGeom>
          <a:noFill/>
        </p:spPr>
        <p:txBody>
          <a:bodyPr wrap="none" rtlCol="0" anchor="t" anchorCtr="0">
            <a:spAutoFit/>
          </a:bodyPr>
          <a:lstStyle/>
          <a:p>
            <a:r>
              <a:rPr lang="en-US" sz="4500" dirty="0">
                <a:latin typeface="Calibri" panose="020F0502020204030204" charset="0"/>
                <a:ea typeface="Calibri" panose="020F0502020204030204" charset="0"/>
                <a:cs typeface="Calibri" panose="020F0502020204030204" charset="0"/>
                <a:sym typeface="Calibri" panose="020F0502020204030204" charset="0"/>
              </a:rPr>
              <a:t>K</a:t>
            </a:r>
            <a:r>
              <a:rPr lang="zh-CN" altLang="en-US" sz="1050" dirty="0">
                <a:latin typeface="Calibri" panose="020F0502020204030204" charset="0"/>
                <a:ea typeface="Calibri" panose="020F0502020204030204" charset="0"/>
                <a:cs typeface="Calibri" panose="020F0502020204030204" charset="0"/>
                <a:sym typeface="Calibri" panose="020F0502020204030204" charset="0"/>
              </a:rPr>
              <a:t> </a:t>
            </a:r>
            <a:endParaRPr lang="en-US" sz="1050" dirty="0">
              <a:latin typeface="Calibri" panose="020F0502020204030204" charset="0"/>
              <a:ea typeface="Calibri" panose="020F0502020204030204" charset="0"/>
              <a:cs typeface="Calibri" panose="020F0502020204030204" charset="0"/>
              <a:sym typeface="Calibri" panose="020F0502020204030204" charset="0"/>
            </a:endParaRPr>
          </a:p>
        </p:txBody>
      </p:sp>
      <p:sp>
        <p:nvSpPr>
          <p:cNvPr id="17" name="TextBox 16"/>
          <p:cNvSpPr txBox="1"/>
          <p:nvPr/>
        </p:nvSpPr>
        <p:spPr>
          <a:xfrm>
            <a:off x="4661373" y="2133105"/>
            <a:ext cx="632460" cy="783590"/>
          </a:xfrm>
          <a:prstGeom prst="rect">
            <a:avLst/>
          </a:prstGeom>
          <a:noFill/>
        </p:spPr>
        <p:txBody>
          <a:bodyPr wrap="none" rtlCol="0" anchor="t" anchorCtr="0">
            <a:spAutoFit/>
          </a:bodyPr>
          <a:lstStyle/>
          <a:p>
            <a:r>
              <a:rPr lang="en-US" sz="4500" dirty="0">
                <a:latin typeface="Calibri" panose="020F0502020204030204" charset="0"/>
                <a:ea typeface="Calibri" panose="020F0502020204030204" charset="0"/>
                <a:cs typeface="Calibri" panose="020F0502020204030204" charset="0"/>
                <a:sym typeface="Calibri" panose="020F0502020204030204" charset="0"/>
              </a:rPr>
              <a:t>H</a:t>
            </a:r>
            <a:r>
              <a:rPr lang="zh-CN" altLang="en-US" sz="1050" dirty="0">
                <a:latin typeface="Calibri" panose="020F0502020204030204" charset="0"/>
                <a:ea typeface="Calibri" panose="020F0502020204030204" charset="0"/>
                <a:cs typeface="Calibri" panose="020F0502020204030204" charset="0"/>
                <a:sym typeface="Calibri" panose="020F0502020204030204" charset="0"/>
              </a:rPr>
              <a:t> </a:t>
            </a:r>
            <a:endParaRPr lang="en-US" sz="1050" dirty="0">
              <a:latin typeface="Calibri" panose="020F0502020204030204" charset="0"/>
              <a:ea typeface="Calibri" panose="020F0502020204030204" charset="0"/>
              <a:cs typeface="Calibri" panose="020F0502020204030204" charset="0"/>
              <a:sym typeface="Calibri" panose="020F0502020204030204" charset="0"/>
            </a:endParaRPr>
          </a:p>
        </p:txBody>
      </p:sp>
      <p:sp>
        <p:nvSpPr>
          <p:cNvPr id="18" name="TextBox 17"/>
          <p:cNvSpPr txBox="1"/>
          <p:nvPr/>
        </p:nvSpPr>
        <p:spPr>
          <a:xfrm>
            <a:off x="5123561" y="4499938"/>
            <a:ext cx="568960" cy="783590"/>
          </a:xfrm>
          <a:prstGeom prst="rect">
            <a:avLst/>
          </a:prstGeom>
          <a:noFill/>
        </p:spPr>
        <p:txBody>
          <a:bodyPr wrap="none" rtlCol="0" anchor="t" anchorCtr="0">
            <a:spAutoFit/>
          </a:bodyPr>
          <a:lstStyle/>
          <a:p>
            <a:r>
              <a:rPr lang="en-US" sz="4500" dirty="0">
                <a:latin typeface="Calibri" panose="020F0502020204030204" charset="0"/>
                <a:ea typeface="Calibri" panose="020F0502020204030204" charset="0"/>
                <a:cs typeface="Calibri" panose="020F0502020204030204" charset="0"/>
                <a:sym typeface="Calibri" panose="020F0502020204030204" charset="0"/>
              </a:rPr>
              <a:t>Z</a:t>
            </a:r>
            <a:r>
              <a:rPr lang="zh-CN" altLang="en-US" sz="1050" dirty="0">
                <a:latin typeface="Calibri" panose="020F0502020204030204" charset="0"/>
                <a:ea typeface="Calibri" panose="020F0502020204030204" charset="0"/>
                <a:cs typeface="Calibri" panose="020F0502020204030204" charset="0"/>
                <a:sym typeface="Calibri" panose="020F0502020204030204" charset="0"/>
              </a:rPr>
              <a:t> </a:t>
            </a:r>
            <a:endParaRPr lang="en-US" sz="1050" dirty="0">
              <a:latin typeface="Calibri" panose="020F0502020204030204" charset="0"/>
              <a:ea typeface="Calibri" panose="020F0502020204030204" charset="0"/>
              <a:cs typeface="Calibri" panose="020F0502020204030204" charset="0"/>
              <a:sym typeface="Calibri" panose="020F0502020204030204" charset="0"/>
            </a:endParaRPr>
          </a:p>
        </p:txBody>
      </p:sp>
      <p:sp>
        <p:nvSpPr>
          <p:cNvPr id="2" name="TextBox 1">
            <a:extLst>
              <a:ext uri="{FF2B5EF4-FFF2-40B4-BE49-F238E27FC236}">
                <a16:creationId xmlns:a16="http://schemas.microsoft.com/office/drawing/2014/main" id="{95E815D6-221A-42A1-553D-95F2D7B3723B}"/>
              </a:ext>
            </a:extLst>
          </p:cNvPr>
          <p:cNvSpPr txBox="1"/>
          <p:nvPr/>
        </p:nvSpPr>
        <p:spPr>
          <a:xfrm>
            <a:off x="364226" y="141970"/>
            <a:ext cx="1313180" cy="369332"/>
          </a:xfrm>
          <a:prstGeom prst="rect">
            <a:avLst/>
          </a:prstGeom>
          <a:noFill/>
        </p:spPr>
        <p:txBody>
          <a:bodyPr wrap="none" rtlCol="0">
            <a:spAutoFit/>
          </a:bodyPr>
          <a:lstStyle/>
          <a:p>
            <a:r>
              <a:rPr lang="en-US" sz="1800" b="1" dirty="0"/>
              <a:t>C with Cat</a:t>
            </a:r>
          </a:p>
        </p:txBody>
      </p:sp>
      <p:sp>
        <p:nvSpPr>
          <p:cNvPr id="4" name="TextBox 3">
            <a:extLst>
              <a:ext uri="{FF2B5EF4-FFF2-40B4-BE49-F238E27FC236}">
                <a16:creationId xmlns:a16="http://schemas.microsoft.com/office/drawing/2014/main" id="{1FD600DF-CBDA-EEF6-A303-4BC90BC4001A}"/>
              </a:ext>
            </a:extLst>
          </p:cNvPr>
          <p:cNvSpPr txBox="1"/>
          <p:nvPr/>
        </p:nvSpPr>
        <p:spPr>
          <a:xfrm>
            <a:off x="2097409" y="153811"/>
            <a:ext cx="1646605" cy="369332"/>
          </a:xfrm>
          <a:prstGeom prst="rect">
            <a:avLst/>
          </a:prstGeom>
          <a:noFill/>
        </p:spPr>
        <p:txBody>
          <a:bodyPr wrap="none" rtlCol="0">
            <a:spAutoFit/>
          </a:bodyPr>
          <a:lstStyle/>
          <a:p>
            <a:r>
              <a:rPr lang="en-US" sz="1800" b="1" dirty="0"/>
              <a:t>U with House</a:t>
            </a:r>
          </a:p>
        </p:txBody>
      </p:sp>
      <p:sp>
        <p:nvSpPr>
          <p:cNvPr id="13" name="TextBox 12">
            <a:extLst>
              <a:ext uri="{FF2B5EF4-FFF2-40B4-BE49-F238E27FC236}">
                <a16:creationId xmlns:a16="http://schemas.microsoft.com/office/drawing/2014/main" id="{45764A0D-4C1D-5F0C-31F8-760E3AD052E6}"/>
              </a:ext>
            </a:extLst>
          </p:cNvPr>
          <p:cNvSpPr txBox="1"/>
          <p:nvPr/>
        </p:nvSpPr>
        <p:spPr>
          <a:xfrm>
            <a:off x="4107685" y="251767"/>
            <a:ext cx="1300356" cy="369332"/>
          </a:xfrm>
          <a:prstGeom prst="rect">
            <a:avLst/>
          </a:prstGeom>
          <a:noFill/>
        </p:spPr>
        <p:txBody>
          <a:bodyPr wrap="none" rtlCol="0">
            <a:spAutoFit/>
          </a:bodyPr>
          <a:lstStyle/>
          <a:p>
            <a:r>
              <a:rPr lang="en-US" sz="1800" b="1" dirty="0"/>
              <a:t>H with Pig</a:t>
            </a:r>
          </a:p>
        </p:txBody>
      </p:sp>
      <p:sp>
        <p:nvSpPr>
          <p:cNvPr id="19" name="TextBox 18">
            <a:extLst>
              <a:ext uri="{FF2B5EF4-FFF2-40B4-BE49-F238E27FC236}">
                <a16:creationId xmlns:a16="http://schemas.microsoft.com/office/drawing/2014/main" id="{D60DEF52-A817-5B55-FFE8-D6CE6FCA5D6A}"/>
              </a:ext>
            </a:extLst>
          </p:cNvPr>
          <p:cNvSpPr txBox="1"/>
          <p:nvPr/>
        </p:nvSpPr>
        <p:spPr>
          <a:xfrm>
            <a:off x="6142394" y="251767"/>
            <a:ext cx="2018501" cy="369332"/>
          </a:xfrm>
          <a:prstGeom prst="rect">
            <a:avLst/>
          </a:prstGeom>
          <a:noFill/>
        </p:spPr>
        <p:txBody>
          <a:bodyPr wrap="none" rtlCol="0">
            <a:spAutoFit/>
          </a:bodyPr>
          <a:lstStyle/>
          <a:p>
            <a:r>
              <a:rPr lang="en-US" sz="1800" b="1" dirty="0"/>
              <a:t>K with Kangaroo</a:t>
            </a:r>
          </a:p>
        </p:txBody>
      </p:sp>
      <p:sp>
        <p:nvSpPr>
          <p:cNvPr id="22" name="TextBox 21">
            <a:extLst>
              <a:ext uri="{FF2B5EF4-FFF2-40B4-BE49-F238E27FC236}">
                <a16:creationId xmlns:a16="http://schemas.microsoft.com/office/drawing/2014/main" id="{B153FC2E-BF07-AEDB-4256-1F1DBD170055}"/>
              </a:ext>
            </a:extLst>
          </p:cNvPr>
          <p:cNvSpPr txBox="1"/>
          <p:nvPr/>
        </p:nvSpPr>
        <p:spPr>
          <a:xfrm>
            <a:off x="698997" y="2815807"/>
            <a:ext cx="1608133" cy="369332"/>
          </a:xfrm>
          <a:prstGeom prst="rect">
            <a:avLst/>
          </a:prstGeom>
          <a:noFill/>
        </p:spPr>
        <p:txBody>
          <a:bodyPr wrap="none" rtlCol="0">
            <a:spAutoFit/>
          </a:bodyPr>
          <a:lstStyle/>
          <a:p>
            <a:r>
              <a:rPr lang="en-US" sz="1800" b="1" dirty="0"/>
              <a:t>S with Snake</a:t>
            </a:r>
          </a:p>
        </p:txBody>
      </p:sp>
      <p:sp>
        <p:nvSpPr>
          <p:cNvPr id="23" name="TextBox 22">
            <a:extLst>
              <a:ext uri="{FF2B5EF4-FFF2-40B4-BE49-F238E27FC236}">
                <a16:creationId xmlns:a16="http://schemas.microsoft.com/office/drawing/2014/main" id="{E6888475-9FEA-3F5B-99FD-DE17BAC7D65D}"/>
              </a:ext>
            </a:extLst>
          </p:cNvPr>
          <p:cNvSpPr txBox="1"/>
          <p:nvPr/>
        </p:nvSpPr>
        <p:spPr>
          <a:xfrm>
            <a:off x="4450042" y="2784287"/>
            <a:ext cx="1544012" cy="369332"/>
          </a:xfrm>
          <a:prstGeom prst="rect">
            <a:avLst/>
          </a:prstGeom>
          <a:noFill/>
        </p:spPr>
        <p:txBody>
          <a:bodyPr wrap="none" rtlCol="0">
            <a:spAutoFit/>
          </a:bodyPr>
          <a:lstStyle/>
          <a:p>
            <a:r>
              <a:rPr lang="en-US" sz="1800" b="1" dirty="0"/>
              <a:t>Z with Zebra</a:t>
            </a:r>
          </a:p>
        </p:txBody>
      </p:sp>
    </p:spTree>
    <p:extLst>
      <p:ext uri="{BB962C8B-B14F-4D97-AF65-F5344CB8AC3E}">
        <p14:creationId xmlns:p14="http://schemas.microsoft.com/office/powerpoint/2010/main" val="410687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9737F-0F2C-6F90-A463-E6A2B34417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ECDACF5-6D8D-92E6-1219-FC092FCBE78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70BE74E6-4D47-67C9-6A41-BC87CDA54213}"/>
              </a:ext>
            </a:extLst>
          </p:cNvPr>
          <p:cNvPicPr>
            <a:picLocks noChangeAspect="1"/>
          </p:cNvPicPr>
          <p:nvPr/>
        </p:nvPicPr>
        <p:blipFill>
          <a:blip r:embed="rId3"/>
          <a:srcRect t="6949" r="53059" b="6132"/>
          <a:stretch>
            <a:fillRect/>
          </a:stretch>
        </p:blipFill>
        <p:spPr>
          <a:xfrm>
            <a:off x="6405054" y="316483"/>
            <a:ext cx="2736215" cy="2160270"/>
          </a:xfrm>
          <a:prstGeom prst="rect">
            <a:avLst/>
          </a:prstGeom>
        </p:spPr>
      </p:pic>
      <p:pic>
        <p:nvPicPr>
          <p:cNvPr id="5" name="Picture 3">
            <a:extLst>
              <a:ext uri="{FF2B5EF4-FFF2-40B4-BE49-F238E27FC236}">
                <a16:creationId xmlns:a16="http://schemas.microsoft.com/office/drawing/2014/main" id="{DC9C4E63-705D-2CB8-1E37-C8F0FDD63F69}"/>
              </a:ext>
            </a:extLst>
          </p:cNvPr>
          <p:cNvPicPr>
            <a:picLocks noChangeAspect="1"/>
          </p:cNvPicPr>
          <p:nvPr>
            <p:custDataLst>
              <p:tags r:id="rId1"/>
            </p:custDataLst>
          </p:nvPr>
        </p:nvPicPr>
        <p:blipFill>
          <a:blip r:embed="rId3"/>
          <a:srcRect l="48172" t="8687" r="4893" b="4394"/>
          <a:stretch>
            <a:fillRect/>
          </a:stretch>
        </p:blipFill>
        <p:spPr>
          <a:xfrm>
            <a:off x="6405054" y="2476753"/>
            <a:ext cx="2736215" cy="2160270"/>
          </a:xfrm>
          <a:prstGeom prst="rect">
            <a:avLst/>
          </a:prstGeom>
        </p:spPr>
      </p:pic>
      <p:pic>
        <p:nvPicPr>
          <p:cNvPr id="6" name="Content Placeholder 5">
            <a:extLst>
              <a:ext uri="{FF2B5EF4-FFF2-40B4-BE49-F238E27FC236}">
                <a16:creationId xmlns:a16="http://schemas.microsoft.com/office/drawing/2014/main" id="{FCB16678-7A82-A3A2-822E-BC837E43A184}"/>
              </a:ext>
            </a:extLst>
          </p:cNvPr>
          <p:cNvPicPr>
            <a:picLocks noChangeAspect="1"/>
          </p:cNvPicPr>
          <p:nvPr/>
        </p:nvPicPr>
        <p:blipFill>
          <a:blip r:embed="rId4"/>
          <a:stretch>
            <a:fillRect/>
          </a:stretch>
        </p:blipFill>
        <p:spPr>
          <a:xfrm>
            <a:off x="25614" y="1396618"/>
            <a:ext cx="6188710" cy="3387090"/>
          </a:xfrm>
          <a:prstGeom prst="rect">
            <a:avLst/>
          </a:prstGeom>
          <a:noFill/>
          <a:ln>
            <a:noFill/>
          </a:ln>
        </p:spPr>
      </p:pic>
      <p:pic>
        <p:nvPicPr>
          <p:cNvPr id="7" name="Picture 6">
            <a:extLst>
              <a:ext uri="{FF2B5EF4-FFF2-40B4-BE49-F238E27FC236}">
                <a16:creationId xmlns:a16="http://schemas.microsoft.com/office/drawing/2014/main" id="{FAD2E680-C1D6-461D-22B5-1D7CC782D76E}"/>
              </a:ext>
            </a:extLst>
          </p:cNvPr>
          <p:cNvPicPr>
            <a:picLocks noChangeAspect="1"/>
          </p:cNvPicPr>
          <p:nvPr/>
        </p:nvPicPr>
        <p:blipFill>
          <a:blip r:embed="rId5"/>
          <a:stretch>
            <a:fillRect/>
          </a:stretch>
        </p:blipFill>
        <p:spPr>
          <a:xfrm>
            <a:off x="25614" y="231812"/>
            <a:ext cx="4826635" cy="975360"/>
          </a:xfrm>
          <a:prstGeom prst="rect">
            <a:avLst/>
          </a:prstGeom>
        </p:spPr>
      </p:pic>
    </p:spTree>
    <p:extLst>
      <p:ext uri="{BB962C8B-B14F-4D97-AF65-F5344CB8AC3E}">
        <p14:creationId xmlns:p14="http://schemas.microsoft.com/office/powerpoint/2010/main" val="1660941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314"/>
        <p:cNvGrpSpPr/>
        <p:nvPr/>
      </p:nvGrpSpPr>
      <p:grpSpPr>
        <a:xfrm>
          <a:off x="0" y="0"/>
          <a:ext cx="0" cy="0"/>
          <a:chOff x="0" y="0"/>
          <a:chExt cx="0" cy="0"/>
        </a:xfrm>
      </p:grpSpPr>
      <p:sp>
        <p:nvSpPr>
          <p:cNvPr id="1315" name="Google Shape;1315;p72"/>
          <p:cNvSpPr/>
          <p:nvPr/>
        </p:nvSpPr>
        <p:spPr>
          <a:xfrm>
            <a:off x="1675850" y="1124824"/>
            <a:ext cx="1088400" cy="98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1316" name="Google Shape;1316;p72"/>
          <p:cNvSpPr/>
          <p:nvPr/>
        </p:nvSpPr>
        <p:spPr>
          <a:xfrm>
            <a:off x="1675810" y="1124819"/>
            <a:ext cx="1088480" cy="986491"/>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1317" name="Google Shape;1317;p72"/>
          <p:cNvSpPr txBox="1">
            <a:spLocks noGrp="1"/>
          </p:cNvSpPr>
          <p:nvPr>
            <p:ph type="title"/>
          </p:nvPr>
        </p:nvSpPr>
        <p:spPr>
          <a:xfrm>
            <a:off x="3022600" y="826770"/>
            <a:ext cx="5217160" cy="158305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ym typeface="+mn-ea"/>
              </a:rPr>
              <a:t>GPT Multimodal and interdisciplinary composition</a:t>
            </a:r>
          </a:p>
        </p:txBody>
      </p:sp>
      <p:sp>
        <p:nvSpPr>
          <p:cNvPr id="1319" name="Google Shape;1319;p72"/>
          <p:cNvSpPr txBox="1">
            <a:spLocks noGrp="1"/>
          </p:cNvSpPr>
          <p:nvPr>
            <p:ph type="title" idx="2"/>
          </p:nvPr>
        </p:nvSpPr>
        <p:spPr>
          <a:xfrm>
            <a:off x="1675850" y="1197170"/>
            <a:ext cx="1088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a:t>2</a:t>
            </a:r>
          </a:p>
        </p:txBody>
      </p:sp>
      <p:pic>
        <p:nvPicPr>
          <p:cNvPr id="1320" name="Google Shape;1320;p72"/>
          <p:cNvPicPr preferRelativeResize="0"/>
          <p:nvPr/>
        </p:nvPicPr>
        <p:blipFill>
          <a:blip r:embed="rId3"/>
          <a:stretch>
            <a:fillRect/>
          </a:stretch>
        </p:blipFill>
        <p:spPr>
          <a:xfrm>
            <a:off x="2741238" y="2954725"/>
            <a:ext cx="3597276" cy="174071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696"/>
        <p:cNvGrpSpPr/>
        <p:nvPr/>
      </p:nvGrpSpPr>
      <p:grpSpPr>
        <a:xfrm>
          <a:off x="0" y="0"/>
          <a:ext cx="0" cy="0"/>
          <a:chOff x="0" y="0"/>
          <a:chExt cx="0" cy="0"/>
        </a:xfrm>
      </p:grpSpPr>
      <p:sp>
        <p:nvSpPr>
          <p:cNvPr id="697" name="Google Shape;697;p60"/>
          <p:cNvSpPr txBox="1">
            <a:spLocks noGrp="1"/>
          </p:cNvSpPr>
          <p:nvPr>
            <p:ph type="subTitle" idx="1"/>
          </p:nvPr>
        </p:nvSpPr>
        <p:spPr>
          <a:xfrm flipH="1">
            <a:off x="467360" y="412115"/>
            <a:ext cx="4223385" cy="4017645"/>
          </a:xfrm>
          <a:prstGeom prst="rect">
            <a:avLst/>
          </a:prstGeom>
        </p:spPr>
        <p:txBody>
          <a:bodyPr spcFirstLastPara="1" wrap="square" lIns="91425" tIns="91425" rIns="91425" bIns="91425" anchor="t" anchorCtr="0">
            <a:noAutofit/>
          </a:bodyPr>
          <a:lstStyle/>
          <a:p>
            <a:pPr marL="0" indent="0" algn="l">
              <a:buNone/>
            </a:pPr>
            <a:r>
              <a:rPr lang="en-US" b="1" dirty="0">
                <a:sym typeface="+mn-ea"/>
              </a:rPr>
              <a:t>- Multidisciplinary Proficiency: </a:t>
            </a:r>
            <a:r>
              <a:rPr lang="en-US" dirty="0">
                <a:sym typeface="+mn-ea"/>
              </a:rPr>
              <a:t>Literature, Medicine, Law, Math, Sciences, Programming</a:t>
            </a:r>
          </a:p>
          <a:p>
            <a:pPr marL="0" indent="0" algn="l">
              <a:buNone/>
            </a:pPr>
            <a:endParaRPr lang="en-US" b="1" dirty="0">
              <a:sym typeface="+mn-ea"/>
            </a:endParaRPr>
          </a:p>
          <a:p>
            <a:pPr marL="0" indent="0" algn="l">
              <a:buNone/>
            </a:pPr>
            <a:r>
              <a:rPr lang="en-US" b="1" dirty="0">
                <a:sym typeface="+mn-ea"/>
              </a:rPr>
              <a:t>- Cross-Domain Application: </a:t>
            </a:r>
            <a:r>
              <a:rPr lang="en-US" dirty="0">
                <a:sym typeface="+mn-ea"/>
              </a:rPr>
              <a:t>Combining skills and concepts fluidly</a:t>
            </a:r>
          </a:p>
          <a:p>
            <a:pPr marL="0" indent="0" algn="l">
              <a:buNone/>
            </a:pPr>
            <a:endParaRPr lang="en-US" dirty="0">
              <a:sym typeface="+mn-ea"/>
            </a:endParaRPr>
          </a:p>
          <a:p>
            <a:pPr marL="0" indent="0" algn="l">
              <a:buNone/>
            </a:pPr>
            <a:r>
              <a:rPr lang="en-US" b="1" dirty="0">
                <a:sym typeface="+mn-ea"/>
              </a:rPr>
              <a:t>- Complex Idea Comprehension: </a:t>
            </a:r>
            <a:r>
              <a:rPr lang="en-US" dirty="0">
                <a:sym typeface="+mn-ea"/>
              </a:rPr>
              <a:t>Understanding and integrating diverse concepts</a:t>
            </a:r>
          </a:p>
        </p:txBody>
      </p:sp>
      <p:pic>
        <p:nvPicPr>
          <p:cNvPr id="699" name="Google Shape;699;p60"/>
          <p:cNvPicPr preferRelativeResize="0"/>
          <p:nvPr/>
        </p:nvPicPr>
        <p:blipFill>
          <a:blip r:embed="rId3">
            <a:alphaModFix amt="96000"/>
          </a:blip>
          <a:stretch>
            <a:fillRect/>
          </a:stretch>
        </p:blipFill>
        <p:spPr>
          <a:xfrm>
            <a:off x="5003075" y="433150"/>
            <a:ext cx="3390725" cy="427720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511"/>
        <p:cNvGrpSpPr/>
        <p:nvPr/>
      </p:nvGrpSpPr>
      <p:grpSpPr>
        <a:xfrm>
          <a:off x="0" y="0"/>
          <a:ext cx="0" cy="0"/>
          <a:chOff x="0" y="0"/>
          <a:chExt cx="0" cy="0"/>
        </a:xfrm>
      </p:grpSpPr>
      <p:sp>
        <p:nvSpPr>
          <p:cNvPr id="512" name="Google Shape;512;p59"/>
          <p:cNvSpPr txBox="1">
            <a:spLocks noGrp="1"/>
          </p:cNvSpPr>
          <p:nvPr>
            <p:ph type="subTitle" idx="1"/>
          </p:nvPr>
        </p:nvSpPr>
        <p:spPr>
          <a:xfrm>
            <a:off x="1808475" y="1525130"/>
            <a:ext cx="5634900" cy="195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sym typeface="+mn-ea"/>
              </a:rPr>
              <a:t> Prompt: Write a proof of the fact that </a:t>
            </a:r>
            <a:r>
              <a:rPr lang="en-US" sz="2400" b="1" u="sng" dirty="0">
                <a:sym typeface="+mn-ea"/>
              </a:rPr>
              <a:t>multiply 0.7 to your scores is the best</a:t>
            </a:r>
            <a:r>
              <a:rPr lang="en-US" sz="2400" dirty="0">
                <a:sym typeface="+mn-ea"/>
              </a:rPr>
              <a:t>; do it in the style of </a:t>
            </a:r>
            <a:r>
              <a:rPr lang="en-US" sz="2400" b="1" u="sng" dirty="0">
                <a:sym typeface="+mn-ea"/>
              </a:rPr>
              <a:t>a Shakespeare play </a:t>
            </a:r>
            <a:r>
              <a:rPr lang="en-US" sz="2400" dirty="0">
                <a:sym typeface="+mn-ea"/>
              </a:rPr>
              <a:t>through a dialogue between two parties arguing over the proof.</a:t>
            </a:r>
          </a:p>
        </p:txBody>
      </p:sp>
      <p:grpSp>
        <p:nvGrpSpPr>
          <p:cNvPr id="514" name="Google Shape;514;p59"/>
          <p:cNvGrpSpPr/>
          <p:nvPr/>
        </p:nvGrpSpPr>
        <p:grpSpPr>
          <a:xfrm>
            <a:off x="1288415" y="1183640"/>
            <a:ext cx="6612255" cy="2580640"/>
            <a:chOff x="3013175" y="4489825"/>
            <a:chExt cx="1829000" cy="982850"/>
          </a:xfrm>
        </p:grpSpPr>
        <p:sp>
          <p:nvSpPr>
            <p:cNvPr id="515" name="Google Shape;515;p59"/>
            <p:cNvSpPr/>
            <p:nvPr/>
          </p:nvSpPr>
          <p:spPr>
            <a:xfrm>
              <a:off x="3053600" y="4530125"/>
              <a:ext cx="1748175" cy="902150"/>
            </a:xfrm>
            <a:custGeom>
              <a:avLst/>
              <a:gdLst/>
              <a:ahLst/>
              <a:cxnLst/>
              <a:rect l="l" t="t" r="r" b="b"/>
              <a:pathLst>
                <a:path w="69927" h="36086" extrusionOk="0">
                  <a:moveTo>
                    <a:pt x="222" y="206"/>
                  </a:moveTo>
                  <a:lnTo>
                    <a:pt x="56543" y="255"/>
                  </a:lnTo>
                  <a:lnTo>
                    <a:pt x="69665" y="268"/>
                  </a:lnTo>
                  <a:cubicBezTo>
                    <a:pt x="69661" y="5585"/>
                    <a:pt x="69657" y="10907"/>
                    <a:pt x="69653" y="16229"/>
                  </a:cubicBezTo>
                  <a:cubicBezTo>
                    <a:pt x="69649" y="22249"/>
                    <a:pt x="69632" y="28145"/>
                    <a:pt x="69706" y="33553"/>
                  </a:cubicBezTo>
                  <a:cubicBezTo>
                    <a:pt x="69724" y="34904"/>
                    <a:pt x="69753" y="35641"/>
                    <a:pt x="69784" y="35863"/>
                  </a:cubicBezTo>
                  <a:lnTo>
                    <a:pt x="69784" y="35863"/>
                  </a:lnTo>
                  <a:cubicBezTo>
                    <a:pt x="69729" y="35857"/>
                    <a:pt x="69545" y="35851"/>
                    <a:pt x="69300" y="35851"/>
                  </a:cubicBezTo>
                  <a:lnTo>
                    <a:pt x="34714" y="35880"/>
                  </a:lnTo>
                  <a:lnTo>
                    <a:pt x="201" y="35880"/>
                  </a:lnTo>
                  <a:cubicBezTo>
                    <a:pt x="209" y="24058"/>
                    <a:pt x="213" y="12216"/>
                    <a:pt x="222" y="346"/>
                  </a:cubicBezTo>
                  <a:lnTo>
                    <a:pt x="222" y="206"/>
                  </a:lnTo>
                  <a:close/>
                  <a:moveTo>
                    <a:pt x="17" y="1"/>
                  </a:moveTo>
                  <a:lnTo>
                    <a:pt x="17" y="8737"/>
                  </a:lnTo>
                  <a:cubicBezTo>
                    <a:pt x="12" y="17579"/>
                    <a:pt x="4" y="26775"/>
                    <a:pt x="0" y="36081"/>
                  </a:cubicBezTo>
                  <a:lnTo>
                    <a:pt x="18030" y="36085"/>
                  </a:lnTo>
                  <a:lnTo>
                    <a:pt x="35809" y="36065"/>
                  </a:lnTo>
                  <a:cubicBezTo>
                    <a:pt x="47540" y="36036"/>
                    <a:pt x="58960" y="35983"/>
                    <a:pt x="69550" y="35876"/>
                  </a:cubicBezTo>
                  <a:cubicBezTo>
                    <a:pt x="69680" y="35875"/>
                    <a:pt x="69755" y="35872"/>
                    <a:pt x="69785" y="35869"/>
                  </a:cubicBezTo>
                  <a:lnTo>
                    <a:pt x="69785" y="35869"/>
                  </a:lnTo>
                  <a:cubicBezTo>
                    <a:pt x="69792" y="35913"/>
                    <a:pt x="69798" y="35935"/>
                    <a:pt x="69805" y="35935"/>
                  </a:cubicBezTo>
                  <a:cubicBezTo>
                    <a:pt x="69865" y="35935"/>
                    <a:pt x="69926" y="34067"/>
                    <a:pt x="69924" y="31046"/>
                  </a:cubicBezTo>
                  <a:cubicBezTo>
                    <a:pt x="69924" y="20706"/>
                    <a:pt x="69924" y="10362"/>
                    <a:pt x="69920" y="13"/>
                  </a:cubicBezTo>
                  <a:lnTo>
                    <a:pt x="17"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16" name="Google Shape;516;p59"/>
            <p:cNvSpPr/>
            <p:nvPr/>
          </p:nvSpPr>
          <p:spPr>
            <a:xfrm>
              <a:off x="3013175" y="4491050"/>
              <a:ext cx="1829000" cy="981625"/>
            </a:xfrm>
            <a:custGeom>
              <a:avLst/>
              <a:gdLst/>
              <a:ahLst/>
              <a:cxnLst/>
              <a:rect l="l" t="t" r="r" b="b"/>
              <a:pathLst>
                <a:path w="73160" h="39265" extrusionOk="0">
                  <a:moveTo>
                    <a:pt x="222" y="202"/>
                  </a:moveTo>
                  <a:lnTo>
                    <a:pt x="59978" y="255"/>
                  </a:lnTo>
                  <a:lnTo>
                    <a:pt x="72903" y="263"/>
                  </a:lnTo>
                  <a:lnTo>
                    <a:pt x="72891" y="18211"/>
                  </a:lnTo>
                  <a:cubicBezTo>
                    <a:pt x="72887" y="24596"/>
                    <a:pt x="72866" y="30853"/>
                    <a:pt x="72940" y="36585"/>
                  </a:cubicBezTo>
                  <a:cubicBezTo>
                    <a:pt x="72957" y="38029"/>
                    <a:pt x="72986" y="38812"/>
                    <a:pt x="73017" y="39040"/>
                  </a:cubicBezTo>
                  <a:lnTo>
                    <a:pt x="73017" y="39040"/>
                  </a:lnTo>
                  <a:cubicBezTo>
                    <a:pt x="72960" y="39035"/>
                    <a:pt x="72763" y="39031"/>
                    <a:pt x="72501" y="39031"/>
                  </a:cubicBezTo>
                  <a:lnTo>
                    <a:pt x="36314" y="39056"/>
                  </a:lnTo>
                  <a:lnTo>
                    <a:pt x="206" y="39056"/>
                  </a:lnTo>
                  <a:cubicBezTo>
                    <a:pt x="210" y="26184"/>
                    <a:pt x="218" y="13283"/>
                    <a:pt x="222" y="358"/>
                  </a:cubicBezTo>
                  <a:lnTo>
                    <a:pt x="222" y="202"/>
                  </a:lnTo>
                  <a:close/>
                  <a:moveTo>
                    <a:pt x="17" y="1"/>
                  </a:moveTo>
                  <a:lnTo>
                    <a:pt x="17" y="9258"/>
                  </a:lnTo>
                  <a:cubicBezTo>
                    <a:pt x="13" y="18954"/>
                    <a:pt x="9" y="29048"/>
                    <a:pt x="0" y="39261"/>
                  </a:cubicBezTo>
                  <a:lnTo>
                    <a:pt x="18871" y="39265"/>
                  </a:lnTo>
                  <a:lnTo>
                    <a:pt x="37471" y="39240"/>
                  </a:lnTo>
                  <a:cubicBezTo>
                    <a:pt x="49744" y="39216"/>
                    <a:pt x="61681" y="39158"/>
                    <a:pt x="72768" y="39051"/>
                  </a:cubicBezTo>
                  <a:cubicBezTo>
                    <a:pt x="72906" y="39050"/>
                    <a:pt x="72986" y="39048"/>
                    <a:pt x="73017" y="39046"/>
                  </a:cubicBezTo>
                  <a:lnTo>
                    <a:pt x="73017" y="39046"/>
                  </a:lnTo>
                  <a:cubicBezTo>
                    <a:pt x="73024" y="39090"/>
                    <a:pt x="73030" y="39112"/>
                    <a:pt x="73036" y="39112"/>
                  </a:cubicBezTo>
                  <a:cubicBezTo>
                    <a:pt x="73097" y="39112"/>
                    <a:pt x="73160" y="37131"/>
                    <a:pt x="73157" y="33926"/>
                  </a:cubicBezTo>
                  <a:cubicBezTo>
                    <a:pt x="73157" y="22626"/>
                    <a:pt x="73157" y="11321"/>
                    <a:pt x="73153" y="9"/>
                  </a:cubicBezTo>
                  <a:lnTo>
                    <a:pt x="17"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17" name="Google Shape;517;p59"/>
            <p:cNvSpPr/>
            <p:nvPr/>
          </p:nvSpPr>
          <p:spPr>
            <a:xfrm>
              <a:off x="4800975" y="5395600"/>
              <a:ext cx="4725" cy="3775"/>
            </a:xfrm>
            <a:custGeom>
              <a:avLst/>
              <a:gdLst/>
              <a:ahLst/>
              <a:cxnLst/>
              <a:rect l="l" t="t" r="r" b="b"/>
              <a:pathLst>
                <a:path w="189" h="151" extrusionOk="0">
                  <a:moveTo>
                    <a:pt x="42" y="1"/>
                  </a:moveTo>
                  <a:cubicBezTo>
                    <a:pt x="32" y="1"/>
                    <a:pt x="23" y="7"/>
                    <a:pt x="12" y="26"/>
                  </a:cubicBezTo>
                  <a:cubicBezTo>
                    <a:pt x="8" y="42"/>
                    <a:pt x="4" y="55"/>
                    <a:pt x="0" y="71"/>
                  </a:cubicBezTo>
                  <a:cubicBezTo>
                    <a:pt x="9" y="121"/>
                    <a:pt x="18" y="150"/>
                    <a:pt x="28" y="150"/>
                  </a:cubicBezTo>
                  <a:cubicBezTo>
                    <a:pt x="32" y="150"/>
                    <a:pt x="37" y="146"/>
                    <a:pt x="41" y="137"/>
                  </a:cubicBezTo>
                  <a:cubicBezTo>
                    <a:pt x="50" y="120"/>
                    <a:pt x="57" y="110"/>
                    <a:pt x="64" y="110"/>
                  </a:cubicBezTo>
                  <a:cubicBezTo>
                    <a:pt x="71" y="110"/>
                    <a:pt x="78" y="119"/>
                    <a:pt x="86" y="137"/>
                  </a:cubicBezTo>
                  <a:cubicBezTo>
                    <a:pt x="90" y="146"/>
                    <a:pt x="95" y="151"/>
                    <a:pt x="100" y="151"/>
                  </a:cubicBezTo>
                  <a:cubicBezTo>
                    <a:pt x="105" y="151"/>
                    <a:pt x="111" y="145"/>
                    <a:pt x="115" y="137"/>
                  </a:cubicBezTo>
                  <a:cubicBezTo>
                    <a:pt x="122" y="127"/>
                    <a:pt x="130" y="119"/>
                    <a:pt x="139" y="119"/>
                  </a:cubicBezTo>
                  <a:cubicBezTo>
                    <a:pt x="146" y="119"/>
                    <a:pt x="153" y="124"/>
                    <a:pt x="160" y="137"/>
                  </a:cubicBezTo>
                  <a:cubicBezTo>
                    <a:pt x="163" y="143"/>
                    <a:pt x="166" y="146"/>
                    <a:pt x="169" y="146"/>
                  </a:cubicBezTo>
                  <a:cubicBezTo>
                    <a:pt x="174" y="146"/>
                    <a:pt x="179" y="136"/>
                    <a:pt x="185" y="112"/>
                  </a:cubicBezTo>
                  <a:cubicBezTo>
                    <a:pt x="189" y="87"/>
                    <a:pt x="189" y="59"/>
                    <a:pt x="185" y="34"/>
                  </a:cubicBezTo>
                  <a:cubicBezTo>
                    <a:pt x="181" y="30"/>
                    <a:pt x="177" y="26"/>
                    <a:pt x="177" y="26"/>
                  </a:cubicBezTo>
                  <a:cubicBezTo>
                    <a:pt x="175" y="26"/>
                    <a:pt x="174" y="26"/>
                    <a:pt x="172" y="26"/>
                  </a:cubicBezTo>
                  <a:cubicBezTo>
                    <a:pt x="146" y="26"/>
                    <a:pt x="122" y="2"/>
                    <a:pt x="99" y="2"/>
                  </a:cubicBezTo>
                  <a:cubicBezTo>
                    <a:pt x="91" y="2"/>
                    <a:pt x="82" y="5"/>
                    <a:pt x="74" y="14"/>
                  </a:cubicBezTo>
                  <a:cubicBezTo>
                    <a:pt x="72" y="14"/>
                    <a:pt x="71" y="15"/>
                    <a:pt x="70" y="15"/>
                  </a:cubicBezTo>
                  <a:cubicBezTo>
                    <a:pt x="64" y="15"/>
                    <a:pt x="61" y="9"/>
                    <a:pt x="58" y="5"/>
                  </a:cubicBezTo>
                  <a:cubicBezTo>
                    <a:pt x="52" y="2"/>
                    <a:pt x="47"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18" name="Google Shape;518;p59"/>
            <p:cNvSpPr/>
            <p:nvPr/>
          </p:nvSpPr>
          <p:spPr>
            <a:xfrm>
              <a:off x="4810300" y="5395425"/>
              <a:ext cx="3100" cy="3825"/>
            </a:xfrm>
            <a:custGeom>
              <a:avLst/>
              <a:gdLst/>
              <a:ahLst/>
              <a:cxnLst/>
              <a:rect l="l" t="t" r="r" b="b"/>
              <a:pathLst>
                <a:path w="124" h="153" extrusionOk="0">
                  <a:moveTo>
                    <a:pt x="87" y="0"/>
                  </a:moveTo>
                  <a:lnTo>
                    <a:pt x="17" y="12"/>
                  </a:lnTo>
                  <a:lnTo>
                    <a:pt x="13" y="12"/>
                  </a:lnTo>
                  <a:cubicBezTo>
                    <a:pt x="5" y="16"/>
                    <a:pt x="0" y="33"/>
                    <a:pt x="0" y="70"/>
                  </a:cubicBezTo>
                  <a:cubicBezTo>
                    <a:pt x="0" y="107"/>
                    <a:pt x="5" y="144"/>
                    <a:pt x="13" y="144"/>
                  </a:cubicBezTo>
                  <a:cubicBezTo>
                    <a:pt x="19" y="147"/>
                    <a:pt x="31" y="153"/>
                    <a:pt x="42" y="153"/>
                  </a:cubicBezTo>
                  <a:cubicBezTo>
                    <a:pt x="45" y="153"/>
                    <a:pt x="47" y="153"/>
                    <a:pt x="50" y="152"/>
                  </a:cubicBezTo>
                  <a:cubicBezTo>
                    <a:pt x="59" y="146"/>
                    <a:pt x="70" y="121"/>
                    <a:pt x="81" y="121"/>
                  </a:cubicBezTo>
                  <a:cubicBezTo>
                    <a:pt x="84" y="121"/>
                    <a:pt x="88" y="124"/>
                    <a:pt x="91" y="131"/>
                  </a:cubicBezTo>
                  <a:cubicBezTo>
                    <a:pt x="92" y="133"/>
                    <a:pt x="92" y="134"/>
                    <a:pt x="93" y="134"/>
                  </a:cubicBezTo>
                  <a:cubicBezTo>
                    <a:pt x="98" y="134"/>
                    <a:pt x="104" y="121"/>
                    <a:pt x="107" y="111"/>
                  </a:cubicBezTo>
                  <a:cubicBezTo>
                    <a:pt x="119" y="90"/>
                    <a:pt x="124" y="70"/>
                    <a:pt x="119" y="45"/>
                  </a:cubicBezTo>
                  <a:cubicBezTo>
                    <a:pt x="119" y="8"/>
                    <a:pt x="111" y="0"/>
                    <a:pt x="107" y="0"/>
                  </a:cubicBezTo>
                  <a:cubicBezTo>
                    <a:pt x="99" y="0"/>
                    <a:pt x="91" y="0"/>
                    <a:pt x="87" y="4"/>
                  </a:cubicBezTo>
                  <a:lnTo>
                    <a:pt x="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19" name="Google Shape;519;p59"/>
            <p:cNvSpPr/>
            <p:nvPr/>
          </p:nvSpPr>
          <p:spPr>
            <a:xfrm>
              <a:off x="4813475" y="5395625"/>
              <a:ext cx="1575" cy="2675"/>
            </a:xfrm>
            <a:custGeom>
              <a:avLst/>
              <a:gdLst/>
              <a:ahLst/>
              <a:cxnLst/>
              <a:rect l="l" t="t" r="r" b="b"/>
              <a:pathLst>
                <a:path w="63" h="107" extrusionOk="0">
                  <a:moveTo>
                    <a:pt x="26" y="0"/>
                  </a:moveTo>
                  <a:cubicBezTo>
                    <a:pt x="15" y="0"/>
                    <a:pt x="8" y="3"/>
                    <a:pt x="1" y="70"/>
                  </a:cubicBezTo>
                  <a:cubicBezTo>
                    <a:pt x="13" y="95"/>
                    <a:pt x="25" y="107"/>
                    <a:pt x="36" y="107"/>
                  </a:cubicBezTo>
                  <a:cubicBezTo>
                    <a:pt x="43" y="107"/>
                    <a:pt x="50" y="102"/>
                    <a:pt x="58" y="95"/>
                  </a:cubicBezTo>
                  <a:cubicBezTo>
                    <a:pt x="58" y="82"/>
                    <a:pt x="62" y="70"/>
                    <a:pt x="62" y="58"/>
                  </a:cubicBezTo>
                  <a:cubicBezTo>
                    <a:pt x="62" y="45"/>
                    <a:pt x="58" y="33"/>
                    <a:pt x="58" y="21"/>
                  </a:cubicBezTo>
                  <a:cubicBezTo>
                    <a:pt x="46" y="8"/>
                    <a:pt x="38" y="0"/>
                    <a:pt x="29" y="0"/>
                  </a:cubicBezTo>
                  <a:cubicBezTo>
                    <a:pt x="28" y="0"/>
                    <a:pt x="27" y="0"/>
                    <a:pt x="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20" name="Google Shape;520;p59"/>
            <p:cNvSpPr/>
            <p:nvPr/>
          </p:nvSpPr>
          <p:spPr>
            <a:xfrm>
              <a:off x="4815225" y="5395350"/>
              <a:ext cx="1250" cy="3250"/>
            </a:xfrm>
            <a:custGeom>
              <a:avLst/>
              <a:gdLst/>
              <a:ahLst/>
              <a:cxnLst/>
              <a:rect l="l" t="t" r="r" b="b"/>
              <a:pathLst>
                <a:path w="50" h="130" extrusionOk="0">
                  <a:moveTo>
                    <a:pt x="30" y="1"/>
                  </a:moveTo>
                  <a:cubicBezTo>
                    <a:pt x="19" y="1"/>
                    <a:pt x="10" y="20"/>
                    <a:pt x="0" y="69"/>
                  </a:cubicBezTo>
                  <a:cubicBezTo>
                    <a:pt x="11" y="107"/>
                    <a:pt x="19" y="130"/>
                    <a:pt x="29" y="130"/>
                  </a:cubicBezTo>
                  <a:cubicBezTo>
                    <a:pt x="34" y="130"/>
                    <a:pt x="39" y="122"/>
                    <a:pt x="46" y="106"/>
                  </a:cubicBezTo>
                  <a:cubicBezTo>
                    <a:pt x="50" y="89"/>
                    <a:pt x="50" y="69"/>
                    <a:pt x="50" y="52"/>
                  </a:cubicBezTo>
                  <a:cubicBezTo>
                    <a:pt x="50" y="36"/>
                    <a:pt x="46" y="19"/>
                    <a:pt x="41" y="7"/>
                  </a:cubicBezTo>
                  <a:cubicBezTo>
                    <a:pt x="37" y="3"/>
                    <a:pt x="33"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21" name="Google Shape;521;p59"/>
            <p:cNvSpPr/>
            <p:nvPr/>
          </p:nvSpPr>
          <p:spPr>
            <a:xfrm>
              <a:off x="4807625" y="5395850"/>
              <a:ext cx="950" cy="3400"/>
            </a:xfrm>
            <a:custGeom>
              <a:avLst/>
              <a:gdLst/>
              <a:ahLst/>
              <a:cxnLst/>
              <a:rect l="l" t="t" r="r" b="b"/>
              <a:pathLst>
                <a:path w="38" h="136" extrusionOk="0">
                  <a:moveTo>
                    <a:pt x="18" y="0"/>
                  </a:moveTo>
                  <a:cubicBezTo>
                    <a:pt x="13" y="0"/>
                    <a:pt x="9" y="18"/>
                    <a:pt x="1" y="53"/>
                  </a:cubicBezTo>
                  <a:cubicBezTo>
                    <a:pt x="1" y="102"/>
                    <a:pt x="9" y="131"/>
                    <a:pt x="17" y="135"/>
                  </a:cubicBezTo>
                  <a:cubicBezTo>
                    <a:pt x="18" y="135"/>
                    <a:pt x="18" y="135"/>
                    <a:pt x="19" y="135"/>
                  </a:cubicBezTo>
                  <a:cubicBezTo>
                    <a:pt x="27" y="135"/>
                    <a:pt x="34" y="110"/>
                    <a:pt x="38" y="53"/>
                  </a:cubicBezTo>
                  <a:cubicBezTo>
                    <a:pt x="27" y="18"/>
                    <a:pt x="22"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22" name="Google Shape;522;p59"/>
            <p:cNvSpPr/>
            <p:nvPr/>
          </p:nvSpPr>
          <p:spPr>
            <a:xfrm>
              <a:off x="4808975" y="5395925"/>
              <a:ext cx="1050" cy="3425"/>
            </a:xfrm>
            <a:custGeom>
              <a:avLst/>
              <a:gdLst/>
              <a:ahLst/>
              <a:cxnLst/>
              <a:rect l="l" t="t" r="r" b="b"/>
              <a:pathLst>
                <a:path w="42" h="137" extrusionOk="0">
                  <a:moveTo>
                    <a:pt x="21" y="1"/>
                  </a:moveTo>
                  <a:cubicBezTo>
                    <a:pt x="8" y="1"/>
                    <a:pt x="4" y="25"/>
                    <a:pt x="4" y="58"/>
                  </a:cubicBezTo>
                  <a:cubicBezTo>
                    <a:pt x="0" y="83"/>
                    <a:pt x="4" y="111"/>
                    <a:pt x="21" y="136"/>
                  </a:cubicBezTo>
                  <a:cubicBezTo>
                    <a:pt x="21" y="136"/>
                    <a:pt x="22" y="136"/>
                    <a:pt x="22" y="136"/>
                  </a:cubicBezTo>
                  <a:cubicBezTo>
                    <a:pt x="30" y="136"/>
                    <a:pt x="37" y="109"/>
                    <a:pt x="37" y="70"/>
                  </a:cubicBezTo>
                  <a:cubicBezTo>
                    <a:pt x="41" y="58"/>
                    <a:pt x="37" y="42"/>
                    <a:pt x="37" y="29"/>
                  </a:cubicBezTo>
                  <a:cubicBezTo>
                    <a:pt x="33" y="21"/>
                    <a:pt x="29" y="9"/>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23" name="Google Shape;523;p59"/>
            <p:cNvSpPr/>
            <p:nvPr/>
          </p:nvSpPr>
          <p:spPr>
            <a:xfrm>
              <a:off x="4806400" y="5395725"/>
              <a:ext cx="950" cy="3075"/>
            </a:xfrm>
            <a:custGeom>
              <a:avLst/>
              <a:gdLst/>
              <a:ahLst/>
              <a:cxnLst/>
              <a:rect l="l" t="t" r="r" b="b"/>
              <a:pathLst>
                <a:path w="38" h="123" extrusionOk="0">
                  <a:moveTo>
                    <a:pt x="17" y="0"/>
                  </a:moveTo>
                  <a:cubicBezTo>
                    <a:pt x="13" y="9"/>
                    <a:pt x="9" y="21"/>
                    <a:pt x="5" y="33"/>
                  </a:cubicBezTo>
                  <a:cubicBezTo>
                    <a:pt x="1" y="50"/>
                    <a:pt x="1" y="66"/>
                    <a:pt x="5" y="82"/>
                  </a:cubicBezTo>
                  <a:cubicBezTo>
                    <a:pt x="7" y="108"/>
                    <a:pt x="15" y="123"/>
                    <a:pt x="22" y="123"/>
                  </a:cubicBezTo>
                  <a:cubicBezTo>
                    <a:pt x="26" y="123"/>
                    <a:pt x="30" y="118"/>
                    <a:pt x="33" y="107"/>
                  </a:cubicBezTo>
                  <a:cubicBezTo>
                    <a:pt x="33" y="82"/>
                    <a:pt x="37" y="62"/>
                    <a:pt x="37" y="41"/>
                  </a:cubicBezTo>
                  <a:cubicBezTo>
                    <a:pt x="37" y="29"/>
                    <a:pt x="33" y="21"/>
                    <a:pt x="29" y="9"/>
                  </a:cubicBezTo>
                  <a:cubicBezTo>
                    <a:pt x="25" y="4"/>
                    <a:pt x="21" y="4"/>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24" name="Google Shape;524;p59"/>
            <p:cNvSpPr/>
            <p:nvPr/>
          </p:nvSpPr>
          <p:spPr>
            <a:xfrm>
              <a:off x="4806925" y="5434200"/>
              <a:ext cx="9350" cy="4400"/>
            </a:xfrm>
            <a:custGeom>
              <a:avLst/>
              <a:gdLst/>
              <a:ahLst/>
              <a:cxnLst/>
              <a:rect l="l" t="t" r="r" b="b"/>
              <a:pathLst>
                <a:path w="374" h="176" extrusionOk="0">
                  <a:moveTo>
                    <a:pt x="357" y="0"/>
                  </a:moveTo>
                  <a:cubicBezTo>
                    <a:pt x="328" y="0"/>
                    <a:pt x="295" y="0"/>
                    <a:pt x="271" y="4"/>
                  </a:cubicBezTo>
                  <a:cubicBezTo>
                    <a:pt x="213" y="16"/>
                    <a:pt x="160" y="29"/>
                    <a:pt x="111" y="45"/>
                  </a:cubicBezTo>
                  <a:cubicBezTo>
                    <a:pt x="99" y="49"/>
                    <a:pt x="85" y="51"/>
                    <a:pt x="72" y="51"/>
                  </a:cubicBezTo>
                  <a:cubicBezTo>
                    <a:pt x="60" y="51"/>
                    <a:pt x="47" y="49"/>
                    <a:pt x="37" y="45"/>
                  </a:cubicBezTo>
                  <a:cubicBezTo>
                    <a:pt x="21" y="45"/>
                    <a:pt x="8" y="45"/>
                    <a:pt x="0" y="90"/>
                  </a:cubicBezTo>
                  <a:cubicBezTo>
                    <a:pt x="4" y="156"/>
                    <a:pt x="12" y="156"/>
                    <a:pt x="21" y="164"/>
                  </a:cubicBezTo>
                  <a:cubicBezTo>
                    <a:pt x="26" y="170"/>
                    <a:pt x="32" y="176"/>
                    <a:pt x="38" y="176"/>
                  </a:cubicBezTo>
                  <a:cubicBezTo>
                    <a:pt x="40" y="176"/>
                    <a:pt x="43" y="175"/>
                    <a:pt x="45" y="172"/>
                  </a:cubicBezTo>
                  <a:cubicBezTo>
                    <a:pt x="55" y="162"/>
                    <a:pt x="65" y="159"/>
                    <a:pt x="74" y="159"/>
                  </a:cubicBezTo>
                  <a:cubicBezTo>
                    <a:pt x="83" y="159"/>
                    <a:pt x="92" y="162"/>
                    <a:pt x="103" y="164"/>
                  </a:cubicBezTo>
                  <a:cubicBezTo>
                    <a:pt x="107" y="166"/>
                    <a:pt x="111" y="167"/>
                    <a:pt x="115" y="167"/>
                  </a:cubicBezTo>
                  <a:cubicBezTo>
                    <a:pt x="127" y="167"/>
                    <a:pt x="140" y="160"/>
                    <a:pt x="152" y="160"/>
                  </a:cubicBezTo>
                  <a:lnTo>
                    <a:pt x="263" y="144"/>
                  </a:lnTo>
                  <a:cubicBezTo>
                    <a:pt x="271" y="140"/>
                    <a:pt x="275" y="140"/>
                    <a:pt x="283" y="135"/>
                  </a:cubicBezTo>
                  <a:cubicBezTo>
                    <a:pt x="292" y="131"/>
                    <a:pt x="301" y="123"/>
                    <a:pt x="310" y="123"/>
                  </a:cubicBezTo>
                  <a:cubicBezTo>
                    <a:pt x="317" y="123"/>
                    <a:pt x="325" y="129"/>
                    <a:pt x="332" y="148"/>
                  </a:cubicBezTo>
                  <a:cubicBezTo>
                    <a:pt x="338" y="159"/>
                    <a:pt x="343" y="164"/>
                    <a:pt x="347" y="164"/>
                  </a:cubicBezTo>
                  <a:cubicBezTo>
                    <a:pt x="357" y="164"/>
                    <a:pt x="363" y="130"/>
                    <a:pt x="369" y="82"/>
                  </a:cubicBezTo>
                  <a:cubicBezTo>
                    <a:pt x="373" y="57"/>
                    <a:pt x="369" y="33"/>
                    <a:pt x="361" y="4"/>
                  </a:cubicBezTo>
                  <a:cubicBezTo>
                    <a:pt x="361" y="4"/>
                    <a:pt x="357"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25" name="Google Shape;525;p59"/>
            <p:cNvSpPr/>
            <p:nvPr/>
          </p:nvSpPr>
          <p:spPr>
            <a:xfrm>
              <a:off x="4816250" y="5433975"/>
              <a:ext cx="1250" cy="3425"/>
            </a:xfrm>
            <a:custGeom>
              <a:avLst/>
              <a:gdLst/>
              <a:ahLst/>
              <a:cxnLst/>
              <a:rect l="l" t="t" r="r" b="b"/>
              <a:pathLst>
                <a:path w="50" h="137" extrusionOk="0">
                  <a:moveTo>
                    <a:pt x="25" y="0"/>
                  </a:moveTo>
                  <a:cubicBezTo>
                    <a:pt x="17" y="0"/>
                    <a:pt x="9" y="14"/>
                    <a:pt x="0" y="50"/>
                  </a:cubicBezTo>
                  <a:cubicBezTo>
                    <a:pt x="6" y="119"/>
                    <a:pt x="15" y="136"/>
                    <a:pt x="24" y="136"/>
                  </a:cubicBezTo>
                  <a:cubicBezTo>
                    <a:pt x="29" y="136"/>
                    <a:pt x="33" y="132"/>
                    <a:pt x="37" y="128"/>
                  </a:cubicBezTo>
                  <a:cubicBezTo>
                    <a:pt x="50" y="116"/>
                    <a:pt x="50" y="91"/>
                    <a:pt x="50" y="34"/>
                  </a:cubicBezTo>
                  <a:cubicBezTo>
                    <a:pt x="41" y="15"/>
                    <a:pt x="33"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26" name="Google Shape;526;p59"/>
            <p:cNvSpPr/>
            <p:nvPr/>
          </p:nvSpPr>
          <p:spPr>
            <a:xfrm>
              <a:off x="4818000" y="5434525"/>
              <a:ext cx="1250" cy="3325"/>
            </a:xfrm>
            <a:custGeom>
              <a:avLst/>
              <a:gdLst/>
              <a:ahLst/>
              <a:cxnLst/>
              <a:rect l="l" t="t" r="r" b="b"/>
              <a:pathLst>
                <a:path w="50" h="133" extrusionOk="0">
                  <a:moveTo>
                    <a:pt x="27" y="0"/>
                  </a:moveTo>
                  <a:cubicBezTo>
                    <a:pt x="21" y="0"/>
                    <a:pt x="15" y="8"/>
                    <a:pt x="8" y="12"/>
                  </a:cubicBezTo>
                  <a:cubicBezTo>
                    <a:pt x="4" y="36"/>
                    <a:pt x="0" y="57"/>
                    <a:pt x="8" y="81"/>
                  </a:cubicBezTo>
                  <a:cubicBezTo>
                    <a:pt x="12" y="110"/>
                    <a:pt x="19" y="132"/>
                    <a:pt x="26" y="132"/>
                  </a:cubicBezTo>
                  <a:cubicBezTo>
                    <a:pt x="27" y="132"/>
                    <a:pt x="28" y="132"/>
                    <a:pt x="29" y="131"/>
                  </a:cubicBezTo>
                  <a:cubicBezTo>
                    <a:pt x="41" y="122"/>
                    <a:pt x="45" y="86"/>
                    <a:pt x="49" y="32"/>
                  </a:cubicBezTo>
                  <a:cubicBezTo>
                    <a:pt x="41" y="8"/>
                    <a:pt x="34" y="0"/>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27" name="Google Shape;527;p59"/>
            <p:cNvSpPr/>
            <p:nvPr/>
          </p:nvSpPr>
          <p:spPr>
            <a:xfrm>
              <a:off x="4802400" y="5435400"/>
              <a:ext cx="750" cy="2600"/>
            </a:xfrm>
            <a:custGeom>
              <a:avLst/>
              <a:gdLst/>
              <a:ahLst/>
              <a:cxnLst/>
              <a:rect l="l" t="t" r="r" b="b"/>
              <a:pathLst>
                <a:path w="30" h="104" extrusionOk="0">
                  <a:moveTo>
                    <a:pt x="19" y="0"/>
                  </a:moveTo>
                  <a:cubicBezTo>
                    <a:pt x="18" y="0"/>
                    <a:pt x="17" y="1"/>
                    <a:pt x="17" y="1"/>
                  </a:cubicBezTo>
                  <a:cubicBezTo>
                    <a:pt x="13" y="1"/>
                    <a:pt x="5" y="1"/>
                    <a:pt x="1" y="30"/>
                  </a:cubicBezTo>
                  <a:cubicBezTo>
                    <a:pt x="1" y="51"/>
                    <a:pt x="5" y="75"/>
                    <a:pt x="5" y="104"/>
                  </a:cubicBezTo>
                  <a:cubicBezTo>
                    <a:pt x="13" y="96"/>
                    <a:pt x="21" y="96"/>
                    <a:pt x="25" y="87"/>
                  </a:cubicBezTo>
                  <a:cubicBezTo>
                    <a:pt x="29" y="75"/>
                    <a:pt x="29" y="63"/>
                    <a:pt x="29" y="51"/>
                  </a:cubicBezTo>
                  <a:cubicBezTo>
                    <a:pt x="29" y="34"/>
                    <a:pt x="29" y="22"/>
                    <a:pt x="25" y="5"/>
                  </a:cubicBezTo>
                  <a:cubicBezTo>
                    <a:pt x="23" y="1"/>
                    <a:pt x="21"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28" name="Google Shape;528;p59"/>
            <p:cNvSpPr/>
            <p:nvPr/>
          </p:nvSpPr>
          <p:spPr>
            <a:xfrm>
              <a:off x="4812975" y="5355775"/>
              <a:ext cx="15000" cy="5650"/>
            </a:xfrm>
            <a:custGeom>
              <a:avLst/>
              <a:gdLst/>
              <a:ahLst/>
              <a:cxnLst/>
              <a:rect l="l" t="t" r="r" b="b"/>
              <a:pathLst>
                <a:path w="600" h="226" extrusionOk="0">
                  <a:moveTo>
                    <a:pt x="514" y="0"/>
                  </a:moveTo>
                  <a:cubicBezTo>
                    <a:pt x="507" y="0"/>
                    <a:pt x="499" y="21"/>
                    <a:pt x="488" y="64"/>
                  </a:cubicBezTo>
                  <a:cubicBezTo>
                    <a:pt x="477" y="17"/>
                    <a:pt x="465" y="8"/>
                    <a:pt x="452" y="8"/>
                  </a:cubicBezTo>
                  <a:cubicBezTo>
                    <a:pt x="444" y="8"/>
                    <a:pt x="435" y="12"/>
                    <a:pt x="426" y="12"/>
                  </a:cubicBezTo>
                  <a:cubicBezTo>
                    <a:pt x="424" y="12"/>
                    <a:pt x="421" y="11"/>
                    <a:pt x="419" y="10"/>
                  </a:cubicBezTo>
                  <a:cubicBezTo>
                    <a:pt x="417" y="10"/>
                    <a:pt x="416" y="10"/>
                    <a:pt x="414" y="10"/>
                  </a:cubicBezTo>
                  <a:cubicBezTo>
                    <a:pt x="403" y="10"/>
                    <a:pt x="388" y="23"/>
                    <a:pt x="374" y="23"/>
                  </a:cubicBezTo>
                  <a:cubicBezTo>
                    <a:pt x="347" y="25"/>
                    <a:pt x="320" y="35"/>
                    <a:pt x="291" y="35"/>
                  </a:cubicBezTo>
                  <a:cubicBezTo>
                    <a:pt x="275" y="35"/>
                    <a:pt x="259" y="32"/>
                    <a:pt x="242" y="23"/>
                  </a:cubicBezTo>
                  <a:cubicBezTo>
                    <a:pt x="238" y="21"/>
                    <a:pt x="234" y="20"/>
                    <a:pt x="230" y="20"/>
                  </a:cubicBezTo>
                  <a:cubicBezTo>
                    <a:pt x="218" y="20"/>
                    <a:pt x="205" y="28"/>
                    <a:pt x="193" y="31"/>
                  </a:cubicBezTo>
                  <a:cubicBezTo>
                    <a:pt x="185" y="27"/>
                    <a:pt x="177" y="27"/>
                    <a:pt x="172" y="23"/>
                  </a:cubicBezTo>
                  <a:cubicBezTo>
                    <a:pt x="155" y="20"/>
                    <a:pt x="139" y="12"/>
                    <a:pt x="124" y="12"/>
                  </a:cubicBezTo>
                  <a:cubicBezTo>
                    <a:pt x="114" y="12"/>
                    <a:pt x="104" y="15"/>
                    <a:pt x="95" y="27"/>
                  </a:cubicBezTo>
                  <a:cubicBezTo>
                    <a:pt x="88" y="34"/>
                    <a:pt x="81" y="36"/>
                    <a:pt x="74" y="36"/>
                  </a:cubicBezTo>
                  <a:cubicBezTo>
                    <a:pt x="61" y="36"/>
                    <a:pt x="48" y="27"/>
                    <a:pt x="37" y="27"/>
                  </a:cubicBezTo>
                  <a:cubicBezTo>
                    <a:pt x="29" y="27"/>
                    <a:pt x="17" y="31"/>
                    <a:pt x="12" y="39"/>
                  </a:cubicBezTo>
                  <a:cubicBezTo>
                    <a:pt x="8" y="47"/>
                    <a:pt x="4" y="60"/>
                    <a:pt x="4" y="72"/>
                  </a:cubicBezTo>
                  <a:cubicBezTo>
                    <a:pt x="0" y="80"/>
                    <a:pt x="0" y="84"/>
                    <a:pt x="4" y="92"/>
                  </a:cubicBezTo>
                  <a:cubicBezTo>
                    <a:pt x="4" y="113"/>
                    <a:pt x="4" y="129"/>
                    <a:pt x="4" y="146"/>
                  </a:cubicBezTo>
                  <a:cubicBezTo>
                    <a:pt x="8" y="150"/>
                    <a:pt x="12" y="154"/>
                    <a:pt x="12" y="154"/>
                  </a:cubicBezTo>
                  <a:lnTo>
                    <a:pt x="95" y="142"/>
                  </a:lnTo>
                  <a:cubicBezTo>
                    <a:pt x="95" y="142"/>
                    <a:pt x="99" y="146"/>
                    <a:pt x="103" y="146"/>
                  </a:cubicBezTo>
                  <a:cubicBezTo>
                    <a:pt x="106" y="149"/>
                    <a:pt x="114" y="157"/>
                    <a:pt x="119" y="157"/>
                  </a:cubicBezTo>
                  <a:cubicBezTo>
                    <a:pt x="121" y="157"/>
                    <a:pt x="122" y="156"/>
                    <a:pt x="123" y="154"/>
                  </a:cubicBezTo>
                  <a:cubicBezTo>
                    <a:pt x="130" y="140"/>
                    <a:pt x="145" y="132"/>
                    <a:pt x="160" y="132"/>
                  </a:cubicBezTo>
                  <a:cubicBezTo>
                    <a:pt x="163" y="132"/>
                    <a:pt x="166" y="133"/>
                    <a:pt x="168" y="133"/>
                  </a:cubicBezTo>
                  <a:cubicBezTo>
                    <a:pt x="197" y="142"/>
                    <a:pt x="226" y="158"/>
                    <a:pt x="250" y="170"/>
                  </a:cubicBezTo>
                  <a:cubicBezTo>
                    <a:pt x="283" y="183"/>
                    <a:pt x="308" y="203"/>
                    <a:pt x="337" y="224"/>
                  </a:cubicBezTo>
                  <a:cubicBezTo>
                    <a:pt x="338" y="225"/>
                    <a:pt x="339" y="225"/>
                    <a:pt x="340" y="225"/>
                  </a:cubicBezTo>
                  <a:cubicBezTo>
                    <a:pt x="347" y="225"/>
                    <a:pt x="353" y="211"/>
                    <a:pt x="363" y="211"/>
                  </a:cubicBezTo>
                  <a:cubicBezTo>
                    <a:pt x="363" y="211"/>
                    <a:pt x="364" y="211"/>
                    <a:pt x="365" y="211"/>
                  </a:cubicBezTo>
                  <a:cubicBezTo>
                    <a:pt x="366" y="212"/>
                    <a:pt x="367" y="212"/>
                    <a:pt x="367" y="212"/>
                  </a:cubicBezTo>
                  <a:cubicBezTo>
                    <a:pt x="377" y="212"/>
                    <a:pt x="387" y="193"/>
                    <a:pt x="397" y="193"/>
                  </a:cubicBezTo>
                  <a:cubicBezTo>
                    <a:pt x="403" y="193"/>
                    <a:pt x="409" y="199"/>
                    <a:pt x="415" y="220"/>
                  </a:cubicBezTo>
                  <a:lnTo>
                    <a:pt x="488" y="125"/>
                  </a:lnTo>
                  <a:cubicBezTo>
                    <a:pt x="497" y="158"/>
                    <a:pt x="509" y="162"/>
                    <a:pt x="521" y="166"/>
                  </a:cubicBezTo>
                  <a:cubicBezTo>
                    <a:pt x="531" y="166"/>
                    <a:pt x="549" y="151"/>
                    <a:pt x="566" y="151"/>
                  </a:cubicBezTo>
                  <a:cubicBezTo>
                    <a:pt x="570" y="151"/>
                    <a:pt x="575" y="152"/>
                    <a:pt x="579" y="154"/>
                  </a:cubicBezTo>
                  <a:cubicBezTo>
                    <a:pt x="579" y="154"/>
                    <a:pt x="580" y="154"/>
                    <a:pt x="580" y="154"/>
                  </a:cubicBezTo>
                  <a:cubicBezTo>
                    <a:pt x="588" y="154"/>
                    <a:pt x="595" y="126"/>
                    <a:pt x="599" y="72"/>
                  </a:cubicBezTo>
                  <a:cubicBezTo>
                    <a:pt x="599" y="31"/>
                    <a:pt x="593" y="14"/>
                    <a:pt x="585" y="14"/>
                  </a:cubicBezTo>
                  <a:cubicBezTo>
                    <a:pt x="584" y="14"/>
                    <a:pt x="584" y="14"/>
                    <a:pt x="583" y="14"/>
                  </a:cubicBezTo>
                  <a:cubicBezTo>
                    <a:pt x="575" y="17"/>
                    <a:pt x="566" y="19"/>
                    <a:pt x="558" y="19"/>
                  </a:cubicBezTo>
                  <a:cubicBezTo>
                    <a:pt x="543" y="19"/>
                    <a:pt x="528" y="13"/>
                    <a:pt x="517" y="2"/>
                  </a:cubicBezTo>
                  <a:cubicBezTo>
                    <a:pt x="516" y="1"/>
                    <a:pt x="515"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29" name="Google Shape;529;p59"/>
            <p:cNvSpPr/>
            <p:nvPr/>
          </p:nvSpPr>
          <p:spPr>
            <a:xfrm>
              <a:off x="4804975" y="5355825"/>
              <a:ext cx="2375" cy="3125"/>
            </a:xfrm>
            <a:custGeom>
              <a:avLst/>
              <a:gdLst/>
              <a:ahLst/>
              <a:cxnLst/>
              <a:rect l="l" t="t" r="r" b="b"/>
              <a:pathLst>
                <a:path w="95" h="125" extrusionOk="0">
                  <a:moveTo>
                    <a:pt x="25" y="0"/>
                  </a:moveTo>
                  <a:cubicBezTo>
                    <a:pt x="12" y="8"/>
                    <a:pt x="12" y="8"/>
                    <a:pt x="0" y="66"/>
                  </a:cubicBezTo>
                  <a:cubicBezTo>
                    <a:pt x="4" y="111"/>
                    <a:pt x="12" y="119"/>
                    <a:pt x="21" y="119"/>
                  </a:cubicBezTo>
                  <a:cubicBezTo>
                    <a:pt x="22" y="119"/>
                    <a:pt x="23" y="120"/>
                    <a:pt x="24" y="120"/>
                  </a:cubicBezTo>
                  <a:cubicBezTo>
                    <a:pt x="34" y="120"/>
                    <a:pt x="45" y="108"/>
                    <a:pt x="56" y="108"/>
                  </a:cubicBezTo>
                  <a:cubicBezTo>
                    <a:pt x="62" y="108"/>
                    <a:pt x="68" y="112"/>
                    <a:pt x="74" y="123"/>
                  </a:cubicBezTo>
                  <a:cubicBezTo>
                    <a:pt x="74" y="124"/>
                    <a:pt x="74" y="125"/>
                    <a:pt x="74" y="125"/>
                  </a:cubicBezTo>
                  <a:cubicBezTo>
                    <a:pt x="74" y="125"/>
                    <a:pt x="75" y="122"/>
                    <a:pt x="78" y="119"/>
                  </a:cubicBezTo>
                  <a:cubicBezTo>
                    <a:pt x="86" y="99"/>
                    <a:pt x="94" y="74"/>
                    <a:pt x="90" y="53"/>
                  </a:cubicBezTo>
                  <a:cubicBezTo>
                    <a:pt x="90" y="21"/>
                    <a:pt x="86"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30" name="Google Shape;530;p59"/>
            <p:cNvSpPr/>
            <p:nvPr/>
          </p:nvSpPr>
          <p:spPr>
            <a:xfrm>
              <a:off x="4809075" y="5355500"/>
              <a:ext cx="1150" cy="3400"/>
            </a:xfrm>
            <a:custGeom>
              <a:avLst/>
              <a:gdLst/>
              <a:ahLst/>
              <a:cxnLst/>
              <a:rect l="l" t="t" r="r" b="b"/>
              <a:pathLst>
                <a:path w="46" h="136" extrusionOk="0">
                  <a:moveTo>
                    <a:pt x="34" y="0"/>
                  </a:moveTo>
                  <a:cubicBezTo>
                    <a:pt x="34" y="0"/>
                    <a:pt x="33" y="0"/>
                    <a:pt x="33" y="1"/>
                  </a:cubicBezTo>
                  <a:cubicBezTo>
                    <a:pt x="21" y="9"/>
                    <a:pt x="13" y="21"/>
                    <a:pt x="8" y="34"/>
                  </a:cubicBezTo>
                  <a:cubicBezTo>
                    <a:pt x="0" y="62"/>
                    <a:pt x="4" y="95"/>
                    <a:pt x="13" y="124"/>
                  </a:cubicBezTo>
                  <a:cubicBezTo>
                    <a:pt x="18" y="130"/>
                    <a:pt x="22" y="136"/>
                    <a:pt x="27" y="136"/>
                  </a:cubicBezTo>
                  <a:cubicBezTo>
                    <a:pt x="29" y="136"/>
                    <a:pt x="31" y="135"/>
                    <a:pt x="33" y="132"/>
                  </a:cubicBezTo>
                  <a:cubicBezTo>
                    <a:pt x="41" y="112"/>
                    <a:pt x="45" y="87"/>
                    <a:pt x="45" y="66"/>
                  </a:cubicBezTo>
                  <a:cubicBezTo>
                    <a:pt x="42" y="21"/>
                    <a:pt x="38"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31" name="Google Shape;531;p59"/>
            <p:cNvSpPr/>
            <p:nvPr/>
          </p:nvSpPr>
          <p:spPr>
            <a:xfrm>
              <a:off x="4810700" y="5355925"/>
              <a:ext cx="1050" cy="3550"/>
            </a:xfrm>
            <a:custGeom>
              <a:avLst/>
              <a:gdLst/>
              <a:ahLst/>
              <a:cxnLst/>
              <a:rect l="l" t="t" r="r" b="b"/>
              <a:pathLst>
                <a:path w="42" h="142" extrusionOk="0">
                  <a:moveTo>
                    <a:pt x="20" y="0"/>
                  </a:moveTo>
                  <a:cubicBezTo>
                    <a:pt x="15" y="0"/>
                    <a:pt x="10" y="6"/>
                    <a:pt x="5" y="13"/>
                  </a:cubicBezTo>
                  <a:cubicBezTo>
                    <a:pt x="1" y="33"/>
                    <a:pt x="1" y="54"/>
                    <a:pt x="1" y="74"/>
                  </a:cubicBezTo>
                  <a:cubicBezTo>
                    <a:pt x="5" y="111"/>
                    <a:pt x="15" y="141"/>
                    <a:pt x="23" y="141"/>
                  </a:cubicBezTo>
                  <a:cubicBezTo>
                    <a:pt x="24" y="141"/>
                    <a:pt x="25" y="141"/>
                    <a:pt x="25" y="140"/>
                  </a:cubicBezTo>
                  <a:cubicBezTo>
                    <a:pt x="38" y="107"/>
                    <a:pt x="42" y="74"/>
                    <a:pt x="42" y="45"/>
                  </a:cubicBezTo>
                  <a:cubicBezTo>
                    <a:pt x="35" y="12"/>
                    <a:pt x="27"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32" name="Google Shape;532;p59"/>
            <p:cNvSpPr/>
            <p:nvPr/>
          </p:nvSpPr>
          <p:spPr>
            <a:xfrm>
              <a:off x="4811950" y="5356050"/>
              <a:ext cx="825" cy="3500"/>
            </a:xfrm>
            <a:custGeom>
              <a:avLst/>
              <a:gdLst/>
              <a:ahLst/>
              <a:cxnLst/>
              <a:rect l="l" t="t" r="r" b="b"/>
              <a:pathLst>
                <a:path w="33" h="140" extrusionOk="0">
                  <a:moveTo>
                    <a:pt x="18" y="1"/>
                  </a:moveTo>
                  <a:cubicBezTo>
                    <a:pt x="13" y="1"/>
                    <a:pt x="8" y="18"/>
                    <a:pt x="0" y="53"/>
                  </a:cubicBezTo>
                  <a:cubicBezTo>
                    <a:pt x="0" y="114"/>
                    <a:pt x="8" y="135"/>
                    <a:pt x="17" y="139"/>
                  </a:cubicBezTo>
                  <a:cubicBezTo>
                    <a:pt x="17" y="140"/>
                    <a:pt x="18" y="140"/>
                    <a:pt x="19" y="140"/>
                  </a:cubicBezTo>
                  <a:cubicBezTo>
                    <a:pt x="26" y="140"/>
                    <a:pt x="33" y="102"/>
                    <a:pt x="33" y="57"/>
                  </a:cubicBezTo>
                  <a:cubicBezTo>
                    <a:pt x="27" y="19"/>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33" name="Google Shape;533;p59"/>
            <p:cNvSpPr/>
            <p:nvPr/>
          </p:nvSpPr>
          <p:spPr>
            <a:xfrm>
              <a:off x="4807950" y="5355750"/>
              <a:ext cx="825" cy="2775"/>
            </a:xfrm>
            <a:custGeom>
              <a:avLst/>
              <a:gdLst/>
              <a:ahLst/>
              <a:cxnLst/>
              <a:rect l="l" t="t" r="r" b="b"/>
              <a:pathLst>
                <a:path w="33" h="111" extrusionOk="0">
                  <a:moveTo>
                    <a:pt x="18" y="0"/>
                  </a:moveTo>
                  <a:cubicBezTo>
                    <a:pt x="12" y="0"/>
                    <a:pt x="6" y="15"/>
                    <a:pt x="0" y="44"/>
                  </a:cubicBezTo>
                  <a:cubicBezTo>
                    <a:pt x="6" y="97"/>
                    <a:pt x="12" y="110"/>
                    <a:pt x="18" y="110"/>
                  </a:cubicBezTo>
                  <a:cubicBezTo>
                    <a:pt x="20" y="110"/>
                    <a:pt x="22" y="108"/>
                    <a:pt x="25" y="106"/>
                  </a:cubicBezTo>
                  <a:cubicBezTo>
                    <a:pt x="33" y="85"/>
                    <a:pt x="33" y="65"/>
                    <a:pt x="33" y="44"/>
                  </a:cubicBezTo>
                  <a:cubicBezTo>
                    <a:pt x="33" y="32"/>
                    <a:pt x="29" y="20"/>
                    <a:pt x="25" y="7"/>
                  </a:cubicBezTo>
                  <a:cubicBezTo>
                    <a:pt x="22" y="3"/>
                    <a:pt x="20"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34" name="Google Shape;534;p59"/>
            <p:cNvSpPr/>
            <p:nvPr/>
          </p:nvSpPr>
          <p:spPr>
            <a:xfrm>
              <a:off x="4827950" y="5356025"/>
              <a:ext cx="850" cy="2800"/>
            </a:xfrm>
            <a:custGeom>
              <a:avLst/>
              <a:gdLst/>
              <a:ahLst/>
              <a:cxnLst/>
              <a:rect l="l" t="t" r="r" b="b"/>
              <a:pathLst>
                <a:path w="34" h="112" extrusionOk="0">
                  <a:moveTo>
                    <a:pt x="18" y="0"/>
                  </a:moveTo>
                  <a:cubicBezTo>
                    <a:pt x="16" y="0"/>
                    <a:pt x="14" y="2"/>
                    <a:pt x="13" y="4"/>
                  </a:cubicBezTo>
                  <a:cubicBezTo>
                    <a:pt x="4" y="33"/>
                    <a:pt x="0" y="66"/>
                    <a:pt x="8" y="95"/>
                  </a:cubicBezTo>
                  <a:lnTo>
                    <a:pt x="25" y="111"/>
                  </a:lnTo>
                  <a:cubicBezTo>
                    <a:pt x="33" y="78"/>
                    <a:pt x="33" y="45"/>
                    <a:pt x="29" y="17"/>
                  </a:cubicBezTo>
                  <a:cubicBezTo>
                    <a:pt x="26" y="6"/>
                    <a:pt x="22"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35" name="Google Shape;535;p59"/>
            <p:cNvSpPr/>
            <p:nvPr/>
          </p:nvSpPr>
          <p:spPr>
            <a:xfrm>
              <a:off x="4811225" y="5447725"/>
              <a:ext cx="10600" cy="3650"/>
            </a:xfrm>
            <a:custGeom>
              <a:avLst/>
              <a:gdLst/>
              <a:ahLst/>
              <a:cxnLst/>
              <a:rect l="l" t="t" r="r" b="b"/>
              <a:pathLst>
                <a:path w="424" h="146" extrusionOk="0">
                  <a:moveTo>
                    <a:pt x="374" y="5"/>
                  </a:moveTo>
                  <a:cubicBezTo>
                    <a:pt x="349" y="9"/>
                    <a:pt x="329" y="9"/>
                    <a:pt x="308" y="13"/>
                  </a:cubicBezTo>
                  <a:cubicBezTo>
                    <a:pt x="259" y="13"/>
                    <a:pt x="214" y="17"/>
                    <a:pt x="169" y="21"/>
                  </a:cubicBezTo>
                  <a:cubicBezTo>
                    <a:pt x="166" y="22"/>
                    <a:pt x="163" y="22"/>
                    <a:pt x="161" y="22"/>
                  </a:cubicBezTo>
                  <a:cubicBezTo>
                    <a:pt x="146" y="22"/>
                    <a:pt x="133" y="18"/>
                    <a:pt x="120" y="18"/>
                  </a:cubicBezTo>
                  <a:cubicBezTo>
                    <a:pt x="106" y="18"/>
                    <a:pt x="92" y="22"/>
                    <a:pt x="78" y="42"/>
                  </a:cubicBezTo>
                  <a:cubicBezTo>
                    <a:pt x="78" y="42"/>
                    <a:pt x="77" y="43"/>
                    <a:pt x="76" y="43"/>
                  </a:cubicBezTo>
                  <a:cubicBezTo>
                    <a:pt x="72" y="43"/>
                    <a:pt x="65" y="33"/>
                    <a:pt x="62" y="29"/>
                  </a:cubicBezTo>
                  <a:cubicBezTo>
                    <a:pt x="55" y="22"/>
                    <a:pt x="48" y="18"/>
                    <a:pt x="40" y="18"/>
                  </a:cubicBezTo>
                  <a:cubicBezTo>
                    <a:pt x="27" y="18"/>
                    <a:pt x="14" y="33"/>
                    <a:pt x="0" y="79"/>
                  </a:cubicBezTo>
                  <a:cubicBezTo>
                    <a:pt x="12" y="114"/>
                    <a:pt x="24" y="131"/>
                    <a:pt x="36" y="131"/>
                  </a:cubicBezTo>
                  <a:cubicBezTo>
                    <a:pt x="41" y="131"/>
                    <a:pt x="45" y="128"/>
                    <a:pt x="50" y="124"/>
                  </a:cubicBezTo>
                  <a:cubicBezTo>
                    <a:pt x="56" y="119"/>
                    <a:pt x="62" y="117"/>
                    <a:pt x="68" y="117"/>
                  </a:cubicBezTo>
                  <a:cubicBezTo>
                    <a:pt x="76" y="117"/>
                    <a:pt x="85" y="122"/>
                    <a:pt x="95" y="132"/>
                  </a:cubicBezTo>
                  <a:cubicBezTo>
                    <a:pt x="107" y="141"/>
                    <a:pt x="122" y="146"/>
                    <a:pt x="137" y="146"/>
                  </a:cubicBezTo>
                  <a:cubicBezTo>
                    <a:pt x="142" y="146"/>
                    <a:pt x="147" y="145"/>
                    <a:pt x="152" y="144"/>
                  </a:cubicBezTo>
                  <a:cubicBezTo>
                    <a:pt x="230" y="144"/>
                    <a:pt x="304" y="140"/>
                    <a:pt x="382" y="136"/>
                  </a:cubicBezTo>
                  <a:cubicBezTo>
                    <a:pt x="398" y="136"/>
                    <a:pt x="411" y="132"/>
                    <a:pt x="423" y="91"/>
                  </a:cubicBezTo>
                  <a:lnTo>
                    <a:pt x="423" y="34"/>
                  </a:lnTo>
                  <a:cubicBezTo>
                    <a:pt x="407" y="1"/>
                    <a:pt x="390" y="9"/>
                    <a:pt x="374" y="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36" name="Google Shape;536;p59"/>
            <p:cNvSpPr/>
            <p:nvPr/>
          </p:nvSpPr>
          <p:spPr>
            <a:xfrm>
              <a:off x="4810100" y="5448625"/>
              <a:ext cx="950" cy="2000"/>
            </a:xfrm>
            <a:custGeom>
              <a:avLst/>
              <a:gdLst/>
              <a:ahLst/>
              <a:cxnLst/>
              <a:rect l="l" t="t" r="r" b="b"/>
              <a:pathLst>
                <a:path w="38" h="80" extrusionOk="0">
                  <a:moveTo>
                    <a:pt x="18" y="0"/>
                  </a:moveTo>
                  <a:cubicBezTo>
                    <a:pt x="12" y="0"/>
                    <a:pt x="6" y="9"/>
                    <a:pt x="0" y="34"/>
                  </a:cubicBezTo>
                  <a:cubicBezTo>
                    <a:pt x="8" y="64"/>
                    <a:pt x="14" y="79"/>
                    <a:pt x="19" y="79"/>
                  </a:cubicBezTo>
                  <a:cubicBezTo>
                    <a:pt x="25" y="79"/>
                    <a:pt x="31" y="61"/>
                    <a:pt x="37" y="22"/>
                  </a:cubicBezTo>
                  <a:cubicBezTo>
                    <a:pt x="31" y="11"/>
                    <a:pt x="24"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37" name="Google Shape;537;p59"/>
            <p:cNvSpPr/>
            <p:nvPr/>
          </p:nvSpPr>
          <p:spPr>
            <a:xfrm>
              <a:off x="4803225" y="5460875"/>
              <a:ext cx="10075" cy="3500"/>
            </a:xfrm>
            <a:custGeom>
              <a:avLst/>
              <a:gdLst/>
              <a:ahLst/>
              <a:cxnLst/>
              <a:rect l="l" t="t" r="r" b="b"/>
              <a:pathLst>
                <a:path w="403" h="140" extrusionOk="0">
                  <a:moveTo>
                    <a:pt x="64" y="0"/>
                  </a:moveTo>
                  <a:cubicBezTo>
                    <a:pt x="53" y="0"/>
                    <a:pt x="41" y="2"/>
                    <a:pt x="29" y="8"/>
                  </a:cubicBezTo>
                  <a:cubicBezTo>
                    <a:pt x="21" y="12"/>
                    <a:pt x="13" y="29"/>
                    <a:pt x="0" y="41"/>
                  </a:cubicBezTo>
                  <a:cubicBezTo>
                    <a:pt x="9" y="115"/>
                    <a:pt x="17" y="123"/>
                    <a:pt x="29" y="123"/>
                  </a:cubicBezTo>
                  <a:cubicBezTo>
                    <a:pt x="35" y="125"/>
                    <a:pt x="43" y="125"/>
                    <a:pt x="52" y="125"/>
                  </a:cubicBezTo>
                  <a:cubicBezTo>
                    <a:pt x="61" y="125"/>
                    <a:pt x="70" y="125"/>
                    <a:pt x="78" y="127"/>
                  </a:cubicBezTo>
                  <a:cubicBezTo>
                    <a:pt x="132" y="131"/>
                    <a:pt x="185" y="139"/>
                    <a:pt x="242" y="139"/>
                  </a:cubicBezTo>
                  <a:cubicBezTo>
                    <a:pt x="271" y="135"/>
                    <a:pt x="296" y="131"/>
                    <a:pt x="320" y="123"/>
                  </a:cubicBezTo>
                  <a:lnTo>
                    <a:pt x="374" y="123"/>
                  </a:lnTo>
                  <a:cubicBezTo>
                    <a:pt x="382" y="123"/>
                    <a:pt x="390" y="115"/>
                    <a:pt x="394" y="107"/>
                  </a:cubicBezTo>
                  <a:cubicBezTo>
                    <a:pt x="398" y="90"/>
                    <a:pt x="402" y="74"/>
                    <a:pt x="402" y="61"/>
                  </a:cubicBezTo>
                  <a:cubicBezTo>
                    <a:pt x="402" y="45"/>
                    <a:pt x="398" y="33"/>
                    <a:pt x="394" y="20"/>
                  </a:cubicBezTo>
                  <a:cubicBezTo>
                    <a:pt x="390" y="8"/>
                    <a:pt x="386" y="8"/>
                    <a:pt x="378" y="8"/>
                  </a:cubicBezTo>
                  <a:cubicBezTo>
                    <a:pt x="345" y="12"/>
                    <a:pt x="312" y="20"/>
                    <a:pt x="279" y="20"/>
                  </a:cubicBezTo>
                  <a:cubicBezTo>
                    <a:pt x="238" y="20"/>
                    <a:pt x="193" y="20"/>
                    <a:pt x="152" y="16"/>
                  </a:cubicBezTo>
                  <a:cubicBezTo>
                    <a:pt x="123" y="13"/>
                    <a:pt x="94"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38" name="Google Shape;538;p59"/>
            <p:cNvSpPr/>
            <p:nvPr/>
          </p:nvSpPr>
          <p:spPr>
            <a:xfrm>
              <a:off x="4801175" y="5461000"/>
              <a:ext cx="1775" cy="2950"/>
            </a:xfrm>
            <a:custGeom>
              <a:avLst/>
              <a:gdLst/>
              <a:ahLst/>
              <a:cxnLst/>
              <a:rect l="l" t="t" r="r" b="b"/>
              <a:pathLst>
                <a:path w="71" h="118" extrusionOk="0">
                  <a:moveTo>
                    <a:pt x="34" y="0"/>
                  </a:moveTo>
                  <a:cubicBezTo>
                    <a:pt x="22" y="0"/>
                    <a:pt x="11" y="11"/>
                    <a:pt x="0" y="44"/>
                  </a:cubicBezTo>
                  <a:cubicBezTo>
                    <a:pt x="13" y="104"/>
                    <a:pt x="26" y="118"/>
                    <a:pt x="39" y="118"/>
                  </a:cubicBezTo>
                  <a:cubicBezTo>
                    <a:pt x="47" y="118"/>
                    <a:pt x="54" y="113"/>
                    <a:pt x="62" y="110"/>
                  </a:cubicBezTo>
                  <a:cubicBezTo>
                    <a:pt x="66" y="93"/>
                    <a:pt x="70" y="77"/>
                    <a:pt x="70" y="61"/>
                  </a:cubicBezTo>
                  <a:cubicBezTo>
                    <a:pt x="70" y="44"/>
                    <a:pt x="66" y="32"/>
                    <a:pt x="62" y="15"/>
                  </a:cubicBezTo>
                  <a:cubicBezTo>
                    <a:pt x="52" y="8"/>
                    <a:pt x="43"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39" name="Google Shape;539;p59"/>
            <p:cNvSpPr/>
            <p:nvPr/>
          </p:nvSpPr>
          <p:spPr>
            <a:xfrm>
              <a:off x="4798700" y="5461275"/>
              <a:ext cx="1775" cy="3000"/>
            </a:xfrm>
            <a:custGeom>
              <a:avLst/>
              <a:gdLst/>
              <a:ahLst/>
              <a:cxnLst/>
              <a:rect l="l" t="t" r="r" b="b"/>
              <a:pathLst>
                <a:path w="71" h="120" extrusionOk="0">
                  <a:moveTo>
                    <a:pt x="50" y="0"/>
                  </a:moveTo>
                  <a:cubicBezTo>
                    <a:pt x="34" y="4"/>
                    <a:pt x="21" y="13"/>
                    <a:pt x="13" y="25"/>
                  </a:cubicBezTo>
                  <a:cubicBezTo>
                    <a:pt x="5" y="45"/>
                    <a:pt x="1" y="66"/>
                    <a:pt x="1" y="86"/>
                  </a:cubicBezTo>
                  <a:cubicBezTo>
                    <a:pt x="5" y="99"/>
                    <a:pt x="9" y="119"/>
                    <a:pt x="13" y="119"/>
                  </a:cubicBezTo>
                  <a:cubicBezTo>
                    <a:pt x="25" y="115"/>
                    <a:pt x="42" y="115"/>
                    <a:pt x="54" y="111"/>
                  </a:cubicBezTo>
                  <a:cubicBezTo>
                    <a:pt x="58" y="107"/>
                    <a:pt x="58" y="107"/>
                    <a:pt x="71" y="33"/>
                  </a:cubicBezTo>
                  <a:cubicBezTo>
                    <a:pt x="62" y="21"/>
                    <a:pt x="54"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40" name="Google Shape;540;p59"/>
            <p:cNvSpPr/>
            <p:nvPr/>
          </p:nvSpPr>
          <p:spPr>
            <a:xfrm>
              <a:off x="4796975" y="5461450"/>
              <a:ext cx="825" cy="2150"/>
            </a:xfrm>
            <a:custGeom>
              <a:avLst/>
              <a:gdLst/>
              <a:ahLst/>
              <a:cxnLst/>
              <a:rect l="l" t="t" r="r" b="b"/>
              <a:pathLst>
                <a:path w="33" h="86" extrusionOk="0">
                  <a:moveTo>
                    <a:pt x="16" y="0"/>
                  </a:moveTo>
                  <a:cubicBezTo>
                    <a:pt x="12" y="0"/>
                    <a:pt x="8" y="16"/>
                    <a:pt x="0" y="47"/>
                  </a:cubicBezTo>
                  <a:cubicBezTo>
                    <a:pt x="4" y="72"/>
                    <a:pt x="9" y="85"/>
                    <a:pt x="15" y="85"/>
                  </a:cubicBezTo>
                  <a:cubicBezTo>
                    <a:pt x="21" y="85"/>
                    <a:pt x="27" y="73"/>
                    <a:pt x="33" y="47"/>
                  </a:cubicBezTo>
                  <a:cubicBezTo>
                    <a:pt x="25" y="16"/>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41" name="Google Shape;541;p59"/>
            <p:cNvSpPr/>
            <p:nvPr/>
          </p:nvSpPr>
          <p:spPr>
            <a:xfrm>
              <a:off x="4810700" y="5342200"/>
              <a:ext cx="1050" cy="2875"/>
            </a:xfrm>
            <a:custGeom>
              <a:avLst/>
              <a:gdLst/>
              <a:ahLst/>
              <a:cxnLst/>
              <a:rect l="l" t="t" r="r" b="b"/>
              <a:pathLst>
                <a:path w="42" h="115" extrusionOk="0">
                  <a:moveTo>
                    <a:pt x="24" y="0"/>
                  </a:moveTo>
                  <a:cubicBezTo>
                    <a:pt x="18" y="0"/>
                    <a:pt x="11" y="13"/>
                    <a:pt x="5" y="28"/>
                  </a:cubicBezTo>
                  <a:cubicBezTo>
                    <a:pt x="1" y="53"/>
                    <a:pt x="1" y="77"/>
                    <a:pt x="5" y="98"/>
                  </a:cubicBezTo>
                  <a:cubicBezTo>
                    <a:pt x="13" y="110"/>
                    <a:pt x="21" y="114"/>
                    <a:pt x="25" y="114"/>
                  </a:cubicBezTo>
                  <a:cubicBezTo>
                    <a:pt x="34" y="114"/>
                    <a:pt x="42" y="94"/>
                    <a:pt x="42" y="40"/>
                  </a:cubicBezTo>
                  <a:cubicBezTo>
                    <a:pt x="36" y="11"/>
                    <a:pt x="30"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42" name="Google Shape;542;p59"/>
            <p:cNvSpPr/>
            <p:nvPr/>
          </p:nvSpPr>
          <p:spPr>
            <a:xfrm>
              <a:off x="4818000" y="5342375"/>
              <a:ext cx="850" cy="2725"/>
            </a:xfrm>
            <a:custGeom>
              <a:avLst/>
              <a:gdLst/>
              <a:ahLst/>
              <a:cxnLst/>
              <a:rect l="l" t="t" r="r" b="b"/>
              <a:pathLst>
                <a:path w="34" h="109" extrusionOk="0">
                  <a:moveTo>
                    <a:pt x="16" y="1"/>
                  </a:moveTo>
                  <a:cubicBezTo>
                    <a:pt x="13" y="1"/>
                    <a:pt x="11" y="2"/>
                    <a:pt x="8" y="5"/>
                  </a:cubicBezTo>
                  <a:cubicBezTo>
                    <a:pt x="0" y="13"/>
                    <a:pt x="0" y="25"/>
                    <a:pt x="0" y="38"/>
                  </a:cubicBezTo>
                  <a:cubicBezTo>
                    <a:pt x="0" y="58"/>
                    <a:pt x="0" y="79"/>
                    <a:pt x="4" y="95"/>
                  </a:cubicBezTo>
                  <a:cubicBezTo>
                    <a:pt x="8" y="104"/>
                    <a:pt x="11" y="109"/>
                    <a:pt x="14" y="109"/>
                  </a:cubicBezTo>
                  <a:cubicBezTo>
                    <a:pt x="20" y="109"/>
                    <a:pt x="25" y="88"/>
                    <a:pt x="33" y="46"/>
                  </a:cubicBezTo>
                  <a:cubicBezTo>
                    <a:pt x="27" y="11"/>
                    <a:pt x="21"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43" name="Google Shape;543;p59"/>
            <p:cNvSpPr/>
            <p:nvPr/>
          </p:nvSpPr>
          <p:spPr>
            <a:xfrm>
              <a:off x="4812150" y="5342275"/>
              <a:ext cx="5350" cy="3600"/>
            </a:xfrm>
            <a:custGeom>
              <a:avLst/>
              <a:gdLst/>
              <a:ahLst/>
              <a:cxnLst/>
              <a:rect l="l" t="t" r="r" b="b"/>
              <a:pathLst>
                <a:path w="214" h="144" extrusionOk="0">
                  <a:moveTo>
                    <a:pt x="25" y="1"/>
                  </a:moveTo>
                  <a:cubicBezTo>
                    <a:pt x="17" y="1"/>
                    <a:pt x="9" y="13"/>
                    <a:pt x="0" y="37"/>
                  </a:cubicBezTo>
                  <a:cubicBezTo>
                    <a:pt x="7" y="118"/>
                    <a:pt x="16" y="144"/>
                    <a:pt x="26" y="144"/>
                  </a:cubicBezTo>
                  <a:cubicBezTo>
                    <a:pt x="29" y="144"/>
                    <a:pt x="31" y="142"/>
                    <a:pt x="33" y="140"/>
                  </a:cubicBezTo>
                  <a:cubicBezTo>
                    <a:pt x="40" y="134"/>
                    <a:pt x="47" y="132"/>
                    <a:pt x="53" y="132"/>
                  </a:cubicBezTo>
                  <a:cubicBezTo>
                    <a:pt x="68" y="132"/>
                    <a:pt x="83" y="142"/>
                    <a:pt x="97" y="142"/>
                  </a:cubicBezTo>
                  <a:cubicBezTo>
                    <a:pt x="101" y="142"/>
                    <a:pt x="104" y="141"/>
                    <a:pt x="107" y="140"/>
                  </a:cubicBezTo>
                  <a:cubicBezTo>
                    <a:pt x="109" y="140"/>
                    <a:pt x="112" y="139"/>
                    <a:pt x="114" y="139"/>
                  </a:cubicBezTo>
                  <a:cubicBezTo>
                    <a:pt x="123" y="139"/>
                    <a:pt x="132" y="142"/>
                    <a:pt x="139" y="142"/>
                  </a:cubicBezTo>
                  <a:cubicBezTo>
                    <a:pt x="149" y="142"/>
                    <a:pt x="158" y="138"/>
                    <a:pt x="169" y="120"/>
                  </a:cubicBezTo>
                  <a:cubicBezTo>
                    <a:pt x="169" y="118"/>
                    <a:pt x="170" y="118"/>
                    <a:pt x="171" y="118"/>
                  </a:cubicBezTo>
                  <a:cubicBezTo>
                    <a:pt x="175" y="118"/>
                    <a:pt x="182" y="132"/>
                    <a:pt x="185" y="136"/>
                  </a:cubicBezTo>
                  <a:cubicBezTo>
                    <a:pt x="187" y="138"/>
                    <a:pt x="189" y="139"/>
                    <a:pt x="191" y="139"/>
                  </a:cubicBezTo>
                  <a:cubicBezTo>
                    <a:pt x="197" y="139"/>
                    <a:pt x="202" y="129"/>
                    <a:pt x="205" y="99"/>
                  </a:cubicBezTo>
                  <a:cubicBezTo>
                    <a:pt x="214" y="70"/>
                    <a:pt x="210" y="42"/>
                    <a:pt x="201" y="13"/>
                  </a:cubicBezTo>
                  <a:cubicBezTo>
                    <a:pt x="201" y="9"/>
                    <a:pt x="197" y="5"/>
                    <a:pt x="193" y="5"/>
                  </a:cubicBezTo>
                  <a:lnTo>
                    <a:pt x="107" y="5"/>
                  </a:lnTo>
                  <a:cubicBezTo>
                    <a:pt x="82" y="5"/>
                    <a:pt x="54" y="5"/>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44" name="Google Shape;544;p59"/>
            <p:cNvSpPr/>
            <p:nvPr/>
          </p:nvSpPr>
          <p:spPr>
            <a:xfrm>
              <a:off x="4807825" y="5342725"/>
              <a:ext cx="1175" cy="3075"/>
            </a:xfrm>
            <a:custGeom>
              <a:avLst/>
              <a:gdLst/>
              <a:ahLst/>
              <a:cxnLst/>
              <a:rect l="l" t="t" r="r" b="b"/>
              <a:pathLst>
                <a:path w="47" h="123" extrusionOk="0">
                  <a:moveTo>
                    <a:pt x="28" y="1"/>
                  </a:moveTo>
                  <a:cubicBezTo>
                    <a:pt x="22" y="1"/>
                    <a:pt x="13" y="19"/>
                    <a:pt x="1" y="56"/>
                  </a:cubicBezTo>
                  <a:cubicBezTo>
                    <a:pt x="5" y="110"/>
                    <a:pt x="13" y="122"/>
                    <a:pt x="22" y="122"/>
                  </a:cubicBezTo>
                  <a:cubicBezTo>
                    <a:pt x="30" y="118"/>
                    <a:pt x="42" y="122"/>
                    <a:pt x="46" y="56"/>
                  </a:cubicBezTo>
                  <a:cubicBezTo>
                    <a:pt x="40" y="19"/>
                    <a:pt x="35"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45" name="Google Shape;545;p59"/>
            <p:cNvSpPr/>
            <p:nvPr/>
          </p:nvSpPr>
          <p:spPr>
            <a:xfrm>
              <a:off x="4823025" y="5342800"/>
              <a:ext cx="850" cy="3075"/>
            </a:xfrm>
            <a:custGeom>
              <a:avLst/>
              <a:gdLst/>
              <a:ahLst/>
              <a:cxnLst/>
              <a:rect l="l" t="t" r="r" b="b"/>
              <a:pathLst>
                <a:path w="34" h="123" extrusionOk="0">
                  <a:moveTo>
                    <a:pt x="13" y="0"/>
                  </a:moveTo>
                  <a:cubicBezTo>
                    <a:pt x="4" y="0"/>
                    <a:pt x="0" y="21"/>
                    <a:pt x="0" y="53"/>
                  </a:cubicBezTo>
                  <a:cubicBezTo>
                    <a:pt x="0" y="74"/>
                    <a:pt x="4" y="94"/>
                    <a:pt x="8" y="115"/>
                  </a:cubicBezTo>
                  <a:cubicBezTo>
                    <a:pt x="11" y="120"/>
                    <a:pt x="14" y="122"/>
                    <a:pt x="16" y="122"/>
                  </a:cubicBezTo>
                  <a:cubicBezTo>
                    <a:pt x="23" y="122"/>
                    <a:pt x="27" y="94"/>
                    <a:pt x="33" y="25"/>
                  </a:cubicBezTo>
                  <a:cubicBezTo>
                    <a:pt x="25" y="16"/>
                    <a:pt x="17" y="4"/>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46" name="Google Shape;546;p59"/>
            <p:cNvSpPr/>
            <p:nvPr/>
          </p:nvSpPr>
          <p:spPr>
            <a:xfrm>
              <a:off x="4809475" y="5342575"/>
              <a:ext cx="950" cy="3000"/>
            </a:xfrm>
            <a:custGeom>
              <a:avLst/>
              <a:gdLst/>
              <a:ahLst/>
              <a:cxnLst/>
              <a:rect l="l" t="t" r="r" b="b"/>
              <a:pathLst>
                <a:path w="38" h="120" extrusionOk="0">
                  <a:moveTo>
                    <a:pt x="21" y="0"/>
                  </a:moveTo>
                  <a:cubicBezTo>
                    <a:pt x="17" y="0"/>
                    <a:pt x="12" y="6"/>
                    <a:pt x="9" y="13"/>
                  </a:cubicBezTo>
                  <a:cubicBezTo>
                    <a:pt x="1" y="42"/>
                    <a:pt x="1" y="66"/>
                    <a:pt x="9" y="95"/>
                  </a:cubicBezTo>
                  <a:cubicBezTo>
                    <a:pt x="13" y="112"/>
                    <a:pt x="17" y="120"/>
                    <a:pt x="25" y="120"/>
                  </a:cubicBezTo>
                  <a:cubicBezTo>
                    <a:pt x="29" y="120"/>
                    <a:pt x="29" y="116"/>
                    <a:pt x="38" y="38"/>
                  </a:cubicBezTo>
                  <a:cubicBezTo>
                    <a:pt x="33" y="10"/>
                    <a:pt x="27"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47" name="Google Shape;547;p59"/>
            <p:cNvSpPr/>
            <p:nvPr/>
          </p:nvSpPr>
          <p:spPr>
            <a:xfrm>
              <a:off x="4819625" y="5342725"/>
              <a:ext cx="850" cy="3000"/>
            </a:xfrm>
            <a:custGeom>
              <a:avLst/>
              <a:gdLst/>
              <a:ahLst/>
              <a:cxnLst/>
              <a:rect l="l" t="t" r="r" b="b"/>
              <a:pathLst>
                <a:path w="34" h="120" extrusionOk="0">
                  <a:moveTo>
                    <a:pt x="15" y="0"/>
                  </a:moveTo>
                  <a:cubicBezTo>
                    <a:pt x="10" y="0"/>
                    <a:pt x="7" y="14"/>
                    <a:pt x="1" y="40"/>
                  </a:cubicBezTo>
                  <a:cubicBezTo>
                    <a:pt x="5" y="91"/>
                    <a:pt x="8" y="119"/>
                    <a:pt x="18" y="119"/>
                  </a:cubicBezTo>
                  <a:cubicBezTo>
                    <a:pt x="19" y="119"/>
                    <a:pt x="20" y="119"/>
                    <a:pt x="21" y="118"/>
                  </a:cubicBezTo>
                  <a:cubicBezTo>
                    <a:pt x="30" y="97"/>
                    <a:pt x="34" y="73"/>
                    <a:pt x="30" y="52"/>
                  </a:cubicBezTo>
                  <a:cubicBezTo>
                    <a:pt x="30" y="36"/>
                    <a:pt x="25" y="19"/>
                    <a:pt x="21" y="7"/>
                  </a:cubicBezTo>
                  <a:cubicBezTo>
                    <a:pt x="19" y="2"/>
                    <a:pt x="17"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48" name="Google Shape;548;p59"/>
            <p:cNvSpPr/>
            <p:nvPr/>
          </p:nvSpPr>
          <p:spPr>
            <a:xfrm>
              <a:off x="4821900" y="5342675"/>
              <a:ext cx="725" cy="3225"/>
            </a:xfrm>
            <a:custGeom>
              <a:avLst/>
              <a:gdLst/>
              <a:ahLst/>
              <a:cxnLst/>
              <a:rect l="l" t="t" r="r" b="b"/>
              <a:pathLst>
                <a:path w="29" h="129" extrusionOk="0">
                  <a:moveTo>
                    <a:pt x="17" y="1"/>
                  </a:moveTo>
                  <a:cubicBezTo>
                    <a:pt x="8" y="1"/>
                    <a:pt x="4" y="26"/>
                    <a:pt x="0" y="108"/>
                  </a:cubicBezTo>
                  <a:cubicBezTo>
                    <a:pt x="7" y="118"/>
                    <a:pt x="11" y="128"/>
                    <a:pt x="15" y="128"/>
                  </a:cubicBezTo>
                  <a:cubicBezTo>
                    <a:pt x="18" y="128"/>
                    <a:pt x="21" y="121"/>
                    <a:pt x="25" y="99"/>
                  </a:cubicBezTo>
                  <a:cubicBezTo>
                    <a:pt x="29" y="79"/>
                    <a:pt x="29" y="58"/>
                    <a:pt x="29" y="38"/>
                  </a:cubicBezTo>
                  <a:cubicBezTo>
                    <a:pt x="29" y="26"/>
                    <a:pt x="25" y="13"/>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49" name="Google Shape;549;p59"/>
            <p:cNvSpPr/>
            <p:nvPr/>
          </p:nvSpPr>
          <p:spPr>
            <a:xfrm>
              <a:off x="4806300" y="5343325"/>
              <a:ext cx="850" cy="2425"/>
            </a:xfrm>
            <a:custGeom>
              <a:avLst/>
              <a:gdLst/>
              <a:ahLst/>
              <a:cxnLst/>
              <a:rect l="l" t="t" r="r" b="b"/>
              <a:pathLst>
                <a:path w="34" h="97" extrusionOk="0">
                  <a:moveTo>
                    <a:pt x="17" y="1"/>
                  </a:moveTo>
                  <a:cubicBezTo>
                    <a:pt x="12" y="1"/>
                    <a:pt x="6" y="8"/>
                    <a:pt x="0" y="45"/>
                  </a:cubicBezTo>
                  <a:cubicBezTo>
                    <a:pt x="6" y="81"/>
                    <a:pt x="11" y="96"/>
                    <a:pt x="17" y="96"/>
                  </a:cubicBezTo>
                  <a:cubicBezTo>
                    <a:pt x="20" y="96"/>
                    <a:pt x="22" y="92"/>
                    <a:pt x="25" y="86"/>
                  </a:cubicBezTo>
                  <a:cubicBezTo>
                    <a:pt x="29" y="73"/>
                    <a:pt x="33" y="57"/>
                    <a:pt x="33" y="41"/>
                  </a:cubicBezTo>
                  <a:cubicBezTo>
                    <a:pt x="33" y="28"/>
                    <a:pt x="29" y="16"/>
                    <a:pt x="25" y="4"/>
                  </a:cubicBezTo>
                  <a:cubicBezTo>
                    <a:pt x="22" y="2"/>
                    <a:pt x="20"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50" name="Google Shape;550;p59"/>
            <p:cNvSpPr/>
            <p:nvPr/>
          </p:nvSpPr>
          <p:spPr>
            <a:xfrm>
              <a:off x="4820750" y="5342975"/>
              <a:ext cx="550" cy="2625"/>
            </a:xfrm>
            <a:custGeom>
              <a:avLst/>
              <a:gdLst/>
              <a:ahLst/>
              <a:cxnLst/>
              <a:rect l="l" t="t" r="r" b="b"/>
              <a:pathLst>
                <a:path w="22" h="105" extrusionOk="0">
                  <a:moveTo>
                    <a:pt x="12" y="1"/>
                  </a:moveTo>
                  <a:cubicBezTo>
                    <a:pt x="5" y="1"/>
                    <a:pt x="1" y="24"/>
                    <a:pt x="1" y="50"/>
                  </a:cubicBezTo>
                  <a:cubicBezTo>
                    <a:pt x="1" y="79"/>
                    <a:pt x="5" y="104"/>
                    <a:pt x="13" y="104"/>
                  </a:cubicBezTo>
                  <a:cubicBezTo>
                    <a:pt x="14" y="104"/>
                    <a:pt x="14" y="104"/>
                    <a:pt x="14" y="104"/>
                  </a:cubicBezTo>
                  <a:cubicBezTo>
                    <a:pt x="18" y="104"/>
                    <a:pt x="22" y="84"/>
                    <a:pt x="22" y="46"/>
                  </a:cubicBezTo>
                  <a:cubicBezTo>
                    <a:pt x="22" y="22"/>
                    <a:pt x="17" y="1"/>
                    <a:pt x="13" y="1"/>
                  </a:cubicBezTo>
                  <a:cubicBezTo>
                    <a:pt x="13" y="1"/>
                    <a:pt x="12"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51" name="Google Shape;551;p59"/>
            <p:cNvSpPr/>
            <p:nvPr/>
          </p:nvSpPr>
          <p:spPr>
            <a:xfrm>
              <a:off x="4804650" y="5382225"/>
              <a:ext cx="3725" cy="3400"/>
            </a:xfrm>
            <a:custGeom>
              <a:avLst/>
              <a:gdLst/>
              <a:ahLst/>
              <a:cxnLst/>
              <a:rect l="l" t="t" r="r" b="b"/>
              <a:pathLst>
                <a:path w="149" h="136" extrusionOk="0">
                  <a:moveTo>
                    <a:pt x="41" y="0"/>
                  </a:moveTo>
                  <a:cubicBezTo>
                    <a:pt x="27" y="0"/>
                    <a:pt x="14" y="16"/>
                    <a:pt x="1" y="56"/>
                  </a:cubicBezTo>
                  <a:cubicBezTo>
                    <a:pt x="7" y="113"/>
                    <a:pt x="18" y="136"/>
                    <a:pt x="29" y="136"/>
                  </a:cubicBezTo>
                  <a:cubicBezTo>
                    <a:pt x="32" y="136"/>
                    <a:pt x="35" y="134"/>
                    <a:pt x="38" y="130"/>
                  </a:cubicBezTo>
                  <a:cubicBezTo>
                    <a:pt x="47" y="119"/>
                    <a:pt x="56" y="115"/>
                    <a:pt x="65" y="115"/>
                  </a:cubicBezTo>
                  <a:cubicBezTo>
                    <a:pt x="83" y="115"/>
                    <a:pt x="101" y="130"/>
                    <a:pt x="120" y="130"/>
                  </a:cubicBezTo>
                  <a:cubicBezTo>
                    <a:pt x="128" y="130"/>
                    <a:pt x="136" y="122"/>
                    <a:pt x="149" y="118"/>
                  </a:cubicBezTo>
                  <a:cubicBezTo>
                    <a:pt x="149" y="48"/>
                    <a:pt x="144" y="23"/>
                    <a:pt x="136" y="19"/>
                  </a:cubicBezTo>
                  <a:cubicBezTo>
                    <a:pt x="124" y="11"/>
                    <a:pt x="112" y="7"/>
                    <a:pt x="103" y="7"/>
                  </a:cubicBezTo>
                  <a:cubicBezTo>
                    <a:pt x="83" y="7"/>
                    <a:pt x="66" y="3"/>
                    <a:pt x="50" y="3"/>
                  </a:cubicBezTo>
                  <a:cubicBezTo>
                    <a:pt x="47" y="1"/>
                    <a:pt x="44"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52" name="Google Shape;552;p59"/>
            <p:cNvSpPr/>
            <p:nvPr/>
          </p:nvSpPr>
          <p:spPr>
            <a:xfrm>
              <a:off x="4802000" y="5383050"/>
              <a:ext cx="1850" cy="2825"/>
            </a:xfrm>
            <a:custGeom>
              <a:avLst/>
              <a:gdLst/>
              <a:ahLst/>
              <a:cxnLst/>
              <a:rect l="l" t="t" r="r" b="b"/>
              <a:pathLst>
                <a:path w="74" h="113" extrusionOk="0">
                  <a:moveTo>
                    <a:pt x="51" y="0"/>
                  </a:moveTo>
                  <a:cubicBezTo>
                    <a:pt x="45" y="0"/>
                    <a:pt x="39" y="7"/>
                    <a:pt x="33" y="11"/>
                  </a:cubicBezTo>
                  <a:cubicBezTo>
                    <a:pt x="17" y="19"/>
                    <a:pt x="8" y="11"/>
                    <a:pt x="0" y="76"/>
                  </a:cubicBezTo>
                  <a:cubicBezTo>
                    <a:pt x="13" y="102"/>
                    <a:pt x="25" y="112"/>
                    <a:pt x="36" y="112"/>
                  </a:cubicBezTo>
                  <a:cubicBezTo>
                    <a:pt x="46" y="112"/>
                    <a:pt x="56" y="105"/>
                    <a:pt x="66" y="93"/>
                  </a:cubicBezTo>
                  <a:cubicBezTo>
                    <a:pt x="70" y="72"/>
                    <a:pt x="74" y="52"/>
                    <a:pt x="74" y="35"/>
                  </a:cubicBezTo>
                  <a:cubicBezTo>
                    <a:pt x="65" y="8"/>
                    <a:pt x="58"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53" name="Google Shape;553;p59"/>
            <p:cNvSpPr/>
            <p:nvPr/>
          </p:nvSpPr>
          <p:spPr>
            <a:xfrm>
              <a:off x="4799525" y="5382475"/>
              <a:ext cx="1575" cy="3325"/>
            </a:xfrm>
            <a:custGeom>
              <a:avLst/>
              <a:gdLst/>
              <a:ahLst/>
              <a:cxnLst/>
              <a:rect l="l" t="t" r="r" b="b"/>
              <a:pathLst>
                <a:path w="63" h="133" extrusionOk="0">
                  <a:moveTo>
                    <a:pt x="44" y="17"/>
                  </a:moveTo>
                  <a:cubicBezTo>
                    <a:pt x="44" y="17"/>
                    <a:pt x="43" y="17"/>
                    <a:pt x="42" y="17"/>
                  </a:cubicBezTo>
                  <a:cubicBezTo>
                    <a:pt x="29" y="30"/>
                    <a:pt x="13" y="1"/>
                    <a:pt x="1" y="71"/>
                  </a:cubicBezTo>
                  <a:cubicBezTo>
                    <a:pt x="1" y="124"/>
                    <a:pt x="13" y="132"/>
                    <a:pt x="21" y="132"/>
                  </a:cubicBezTo>
                  <a:cubicBezTo>
                    <a:pt x="29" y="132"/>
                    <a:pt x="50" y="132"/>
                    <a:pt x="62" y="79"/>
                  </a:cubicBezTo>
                  <a:cubicBezTo>
                    <a:pt x="59" y="32"/>
                    <a:pt x="52" y="17"/>
                    <a:pt x="44" y="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54" name="Google Shape;554;p59"/>
            <p:cNvSpPr/>
            <p:nvPr/>
          </p:nvSpPr>
          <p:spPr>
            <a:xfrm>
              <a:off x="4817175" y="5382575"/>
              <a:ext cx="1150" cy="3525"/>
            </a:xfrm>
            <a:custGeom>
              <a:avLst/>
              <a:gdLst/>
              <a:ahLst/>
              <a:cxnLst/>
              <a:rect l="l" t="t" r="r" b="b"/>
              <a:pathLst>
                <a:path w="46" h="141" extrusionOk="0">
                  <a:moveTo>
                    <a:pt x="28" y="1"/>
                  </a:moveTo>
                  <a:cubicBezTo>
                    <a:pt x="20" y="1"/>
                    <a:pt x="7" y="5"/>
                    <a:pt x="0" y="46"/>
                  </a:cubicBezTo>
                  <a:cubicBezTo>
                    <a:pt x="6" y="109"/>
                    <a:pt x="15" y="141"/>
                    <a:pt x="24" y="141"/>
                  </a:cubicBezTo>
                  <a:cubicBezTo>
                    <a:pt x="29" y="141"/>
                    <a:pt x="33" y="133"/>
                    <a:pt x="37" y="116"/>
                  </a:cubicBezTo>
                  <a:cubicBezTo>
                    <a:pt x="41" y="95"/>
                    <a:pt x="46" y="71"/>
                    <a:pt x="46" y="46"/>
                  </a:cubicBezTo>
                  <a:cubicBezTo>
                    <a:pt x="46" y="9"/>
                    <a:pt x="37" y="1"/>
                    <a:pt x="33" y="1"/>
                  </a:cubicBezTo>
                  <a:cubicBezTo>
                    <a:pt x="32" y="1"/>
                    <a:pt x="30"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55" name="Google Shape;555;p59"/>
            <p:cNvSpPr/>
            <p:nvPr/>
          </p:nvSpPr>
          <p:spPr>
            <a:xfrm>
              <a:off x="4815525" y="5382600"/>
              <a:ext cx="950" cy="2850"/>
            </a:xfrm>
            <a:custGeom>
              <a:avLst/>
              <a:gdLst/>
              <a:ahLst/>
              <a:cxnLst/>
              <a:rect l="l" t="t" r="r" b="b"/>
              <a:pathLst>
                <a:path w="38" h="114" extrusionOk="0">
                  <a:moveTo>
                    <a:pt x="17" y="0"/>
                  </a:moveTo>
                  <a:cubicBezTo>
                    <a:pt x="13" y="4"/>
                    <a:pt x="9" y="8"/>
                    <a:pt x="9" y="17"/>
                  </a:cubicBezTo>
                  <a:cubicBezTo>
                    <a:pt x="1" y="41"/>
                    <a:pt x="1" y="66"/>
                    <a:pt x="9" y="94"/>
                  </a:cubicBezTo>
                  <a:cubicBezTo>
                    <a:pt x="12" y="104"/>
                    <a:pt x="18" y="114"/>
                    <a:pt x="22" y="114"/>
                  </a:cubicBezTo>
                  <a:cubicBezTo>
                    <a:pt x="23" y="114"/>
                    <a:pt x="24" y="113"/>
                    <a:pt x="25" y="111"/>
                  </a:cubicBezTo>
                  <a:cubicBezTo>
                    <a:pt x="29" y="94"/>
                    <a:pt x="34" y="78"/>
                    <a:pt x="34" y="62"/>
                  </a:cubicBezTo>
                  <a:cubicBezTo>
                    <a:pt x="38" y="41"/>
                    <a:pt x="34" y="21"/>
                    <a:pt x="25" y="4"/>
                  </a:cubicBezTo>
                  <a:cubicBezTo>
                    <a:pt x="21" y="0"/>
                    <a:pt x="21"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56" name="Google Shape;556;p59"/>
            <p:cNvSpPr/>
            <p:nvPr/>
          </p:nvSpPr>
          <p:spPr>
            <a:xfrm>
              <a:off x="4808750" y="5382900"/>
              <a:ext cx="750" cy="2475"/>
            </a:xfrm>
            <a:custGeom>
              <a:avLst/>
              <a:gdLst/>
              <a:ahLst/>
              <a:cxnLst/>
              <a:rect l="l" t="t" r="r" b="b"/>
              <a:pathLst>
                <a:path w="30" h="99" extrusionOk="0">
                  <a:moveTo>
                    <a:pt x="14" y="0"/>
                  </a:moveTo>
                  <a:cubicBezTo>
                    <a:pt x="10" y="0"/>
                    <a:pt x="7" y="13"/>
                    <a:pt x="1" y="37"/>
                  </a:cubicBezTo>
                  <a:cubicBezTo>
                    <a:pt x="1" y="70"/>
                    <a:pt x="1" y="95"/>
                    <a:pt x="9" y="99"/>
                  </a:cubicBezTo>
                  <a:cubicBezTo>
                    <a:pt x="10" y="99"/>
                    <a:pt x="11" y="99"/>
                    <a:pt x="12" y="99"/>
                  </a:cubicBezTo>
                  <a:cubicBezTo>
                    <a:pt x="19" y="99"/>
                    <a:pt x="26" y="96"/>
                    <a:pt x="30" y="37"/>
                  </a:cubicBezTo>
                  <a:cubicBezTo>
                    <a:pt x="21" y="13"/>
                    <a:pt x="17"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57" name="Google Shape;557;p59"/>
            <p:cNvSpPr/>
            <p:nvPr/>
          </p:nvSpPr>
          <p:spPr>
            <a:xfrm>
              <a:off x="4812250" y="5382700"/>
              <a:ext cx="650" cy="2600"/>
            </a:xfrm>
            <a:custGeom>
              <a:avLst/>
              <a:gdLst/>
              <a:ahLst/>
              <a:cxnLst/>
              <a:rect l="l" t="t" r="r" b="b"/>
              <a:pathLst>
                <a:path w="26" h="104" extrusionOk="0">
                  <a:moveTo>
                    <a:pt x="9" y="0"/>
                  </a:moveTo>
                  <a:cubicBezTo>
                    <a:pt x="5" y="17"/>
                    <a:pt x="0" y="33"/>
                    <a:pt x="0" y="45"/>
                  </a:cubicBezTo>
                  <a:cubicBezTo>
                    <a:pt x="0" y="78"/>
                    <a:pt x="5" y="99"/>
                    <a:pt x="9" y="103"/>
                  </a:cubicBezTo>
                  <a:cubicBezTo>
                    <a:pt x="9" y="103"/>
                    <a:pt x="10" y="103"/>
                    <a:pt x="11" y="103"/>
                  </a:cubicBezTo>
                  <a:cubicBezTo>
                    <a:pt x="18" y="103"/>
                    <a:pt x="25" y="84"/>
                    <a:pt x="25" y="25"/>
                  </a:cubicBezTo>
                  <a:cubicBezTo>
                    <a:pt x="21" y="17"/>
                    <a:pt x="17"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58" name="Google Shape;558;p59"/>
            <p:cNvSpPr/>
            <p:nvPr/>
          </p:nvSpPr>
          <p:spPr>
            <a:xfrm>
              <a:off x="4810700" y="5382775"/>
              <a:ext cx="550" cy="2375"/>
            </a:xfrm>
            <a:custGeom>
              <a:avLst/>
              <a:gdLst/>
              <a:ahLst/>
              <a:cxnLst/>
              <a:rect l="l" t="t" r="r" b="b"/>
              <a:pathLst>
                <a:path w="22" h="95" extrusionOk="0">
                  <a:moveTo>
                    <a:pt x="12" y="1"/>
                  </a:moveTo>
                  <a:cubicBezTo>
                    <a:pt x="8" y="1"/>
                    <a:pt x="4" y="14"/>
                    <a:pt x="1" y="46"/>
                  </a:cubicBezTo>
                  <a:cubicBezTo>
                    <a:pt x="1" y="79"/>
                    <a:pt x="5" y="94"/>
                    <a:pt x="11" y="94"/>
                  </a:cubicBezTo>
                  <a:cubicBezTo>
                    <a:pt x="13" y="94"/>
                    <a:pt x="15" y="92"/>
                    <a:pt x="17" y="87"/>
                  </a:cubicBezTo>
                  <a:cubicBezTo>
                    <a:pt x="21" y="71"/>
                    <a:pt x="21" y="51"/>
                    <a:pt x="21" y="34"/>
                  </a:cubicBezTo>
                  <a:cubicBezTo>
                    <a:pt x="21" y="22"/>
                    <a:pt x="21" y="10"/>
                    <a:pt x="13" y="1"/>
                  </a:cubicBezTo>
                  <a:cubicBezTo>
                    <a:pt x="13" y="1"/>
                    <a:pt x="12"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59" name="Google Shape;559;p59"/>
            <p:cNvSpPr/>
            <p:nvPr/>
          </p:nvSpPr>
          <p:spPr>
            <a:xfrm>
              <a:off x="4814100" y="5383000"/>
              <a:ext cx="525" cy="2800"/>
            </a:xfrm>
            <a:custGeom>
              <a:avLst/>
              <a:gdLst/>
              <a:ahLst/>
              <a:cxnLst/>
              <a:rect l="l" t="t" r="r" b="b"/>
              <a:pathLst>
                <a:path w="21" h="112" extrusionOk="0">
                  <a:moveTo>
                    <a:pt x="8" y="1"/>
                  </a:moveTo>
                  <a:cubicBezTo>
                    <a:pt x="4" y="1"/>
                    <a:pt x="0" y="13"/>
                    <a:pt x="0" y="25"/>
                  </a:cubicBezTo>
                  <a:cubicBezTo>
                    <a:pt x="0" y="46"/>
                    <a:pt x="0" y="62"/>
                    <a:pt x="0" y="78"/>
                  </a:cubicBezTo>
                  <a:cubicBezTo>
                    <a:pt x="0" y="87"/>
                    <a:pt x="4" y="95"/>
                    <a:pt x="8" y="99"/>
                  </a:cubicBezTo>
                  <a:cubicBezTo>
                    <a:pt x="8" y="103"/>
                    <a:pt x="13" y="107"/>
                    <a:pt x="13" y="111"/>
                  </a:cubicBezTo>
                  <a:cubicBezTo>
                    <a:pt x="21" y="33"/>
                    <a:pt x="21" y="1"/>
                    <a:pt x="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60" name="Google Shape;560;p59"/>
            <p:cNvSpPr/>
            <p:nvPr/>
          </p:nvSpPr>
          <p:spPr>
            <a:xfrm>
              <a:off x="4806300" y="5369900"/>
              <a:ext cx="1150" cy="2700"/>
            </a:xfrm>
            <a:custGeom>
              <a:avLst/>
              <a:gdLst/>
              <a:ahLst/>
              <a:cxnLst/>
              <a:rect l="l" t="t" r="r" b="b"/>
              <a:pathLst>
                <a:path w="46" h="108" extrusionOk="0">
                  <a:moveTo>
                    <a:pt x="23" y="1"/>
                  </a:moveTo>
                  <a:cubicBezTo>
                    <a:pt x="15" y="1"/>
                    <a:pt x="8" y="14"/>
                    <a:pt x="0" y="44"/>
                  </a:cubicBezTo>
                  <a:cubicBezTo>
                    <a:pt x="6" y="90"/>
                    <a:pt x="15" y="107"/>
                    <a:pt x="23" y="107"/>
                  </a:cubicBezTo>
                  <a:cubicBezTo>
                    <a:pt x="28" y="107"/>
                    <a:pt x="33" y="102"/>
                    <a:pt x="37" y="94"/>
                  </a:cubicBezTo>
                  <a:cubicBezTo>
                    <a:pt x="46" y="69"/>
                    <a:pt x="46" y="44"/>
                    <a:pt x="41" y="20"/>
                  </a:cubicBezTo>
                  <a:cubicBezTo>
                    <a:pt x="35" y="8"/>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61" name="Google Shape;561;p59"/>
            <p:cNvSpPr/>
            <p:nvPr/>
          </p:nvSpPr>
          <p:spPr>
            <a:xfrm>
              <a:off x="4808450" y="5369900"/>
              <a:ext cx="850" cy="2450"/>
            </a:xfrm>
            <a:custGeom>
              <a:avLst/>
              <a:gdLst/>
              <a:ahLst/>
              <a:cxnLst/>
              <a:rect l="l" t="t" r="r" b="b"/>
              <a:pathLst>
                <a:path w="34" h="98" extrusionOk="0">
                  <a:moveTo>
                    <a:pt x="18" y="1"/>
                  </a:moveTo>
                  <a:cubicBezTo>
                    <a:pt x="13" y="1"/>
                    <a:pt x="8" y="13"/>
                    <a:pt x="1" y="36"/>
                  </a:cubicBezTo>
                  <a:cubicBezTo>
                    <a:pt x="1" y="77"/>
                    <a:pt x="5" y="94"/>
                    <a:pt x="13" y="94"/>
                  </a:cubicBezTo>
                  <a:cubicBezTo>
                    <a:pt x="14" y="95"/>
                    <a:pt x="17" y="97"/>
                    <a:pt x="19" y="97"/>
                  </a:cubicBezTo>
                  <a:cubicBezTo>
                    <a:pt x="25" y="97"/>
                    <a:pt x="31" y="89"/>
                    <a:pt x="33" y="49"/>
                  </a:cubicBezTo>
                  <a:cubicBezTo>
                    <a:pt x="27" y="16"/>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62" name="Google Shape;562;p59"/>
            <p:cNvSpPr/>
            <p:nvPr/>
          </p:nvSpPr>
          <p:spPr>
            <a:xfrm>
              <a:off x="4816250" y="5370100"/>
              <a:ext cx="650" cy="2450"/>
            </a:xfrm>
            <a:custGeom>
              <a:avLst/>
              <a:gdLst/>
              <a:ahLst/>
              <a:cxnLst/>
              <a:rect l="l" t="t" r="r" b="b"/>
              <a:pathLst>
                <a:path w="26" h="98" extrusionOk="0">
                  <a:moveTo>
                    <a:pt x="16" y="0"/>
                  </a:moveTo>
                  <a:cubicBezTo>
                    <a:pt x="15" y="0"/>
                    <a:pt x="14" y="1"/>
                    <a:pt x="13" y="4"/>
                  </a:cubicBezTo>
                  <a:cubicBezTo>
                    <a:pt x="5" y="20"/>
                    <a:pt x="0" y="41"/>
                    <a:pt x="5" y="61"/>
                  </a:cubicBezTo>
                  <a:cubicBezTo>
                    <a:pt x="5" y="86"/>
                    <a:pt x="6" y="98"/>
                    <a:pt x="13" y="98"/>
                  </a:cubicBezTo>
                  <a:cubicBezTo>
                    <a:pt x="16" y="98"/>
                    <a:pt x="20" y="95"/>
                    <a:pt x="25" y="90"/>
                  </a:cubicBezTo>
                  <a:cubicBezTo>
                    <a:pt x="22" y="26"/>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63" name="Google Shape;563;p59"/>
            <p:cNvSpPr/>
            <p:nvPr/>
          </p:nvSpPr>
          <p:spPr>
            <a:xfrm>
              <a:off x="4818100" y="5421825"/>
              <a:ext cx="1350" cy="2750"/>
            </a:xfrm>
            <a:custGeom>
              <a:avLst/>
              <a:gdLst/>
              <a:ahLst/>
              <a:cxnLst/>
              <a:rect l="l" t="t" r="r" b="b"/>
              <a:pathLst>
                <a:path w="54" h="110" extrusionOk="0">
                  <a:moveTo>
                    <a:pt x="28" y="1"/>
                  </a:moveTo>
                  <a:cubicBezTo>
                    <a:pt x="18" y="1"/>
                    <a:pt x="9" y="16"/>
                    <a:pt x="0" y="48"/>
                  </a:cubicBezTo>
                  <a:cubicBezTo>
                    <a:pt x="16" y="88"/>
                    <a:pt x="26" y="109"/>
                    <a:pt x="33" y="109"/>
                  </a:cubicBezTo>
                  <a:cubicBezTo>
                    <a:pt x="42" y="109"/>
                    <a:pt x="47" y="83"/>
                    <a:pt x="54" y="31"/>
                  </a:cubicBezTo>
                  <a:cubicBezTo>
                    <a:pt x="44" y="11"/>
                    <a:pt x="36"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64" name="Google Shape;564;p59"/>
            <p:cNvSpPr/>
            <p:nvPr/>
          </p:nvSpPr>
          <p:spPr>
            <a:xfrm>
              <a:off x="4814100" y="5422200"/>
              <a:ext cx="950" cy="2500"/>
            </a:xfrm>
            <a:custGeom>
              <a:avLst/>
              <a:gdLst/>
              <a:ahLst/>
              <a:cxnLst/>
              <a:rect l="l" t="t" r="r" b="b"/>
              <a:pathLst>
                <a:path w="38" h="100" extrusionOk="0">
                  <a:moveTo>
                    <a:pt x="18" y="1"/>
                  </a:moveTo>
                  <a:cubicBezTo>
                    <a:pt x="13" y="1"/>
                    <a:pt x="8" y="13"/>
                    <a:pt x="0" y="37"/>
                  </a:cubicBezTo>
                  <a:cubicBezTo>
                    <a:pt x="0" y="78"/>
                    <a:pt x="4" y="90"/>
                    <a:pt x="13" y="98"/>
                  </a:cubicBezTo>
                  <a:cubicBezTo>
                    <a:pt x="13" y="99"/>
                    <a:pt x="14" y="99"/>
                    <a:pt x="15" y="99"/>
                  </a:cubicBezTo>
                  <a:cubicBezTo>
                    <a:pt x="20" y="99"/>
                    <a:pt x="30" y="87"/>
                    <a:pt x="37" y="45"/>
                  </a:cubicBezTo>
                  <a:cubicBezTo>
                    <a:pt x="29" y="15"/>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65" name="Google Shape;565;p59"/>
            <p:cNvSpPr/>
            <p:nvPr/>
          </p:nvSpPr>
          <p:spPr>
            <a:xfrm>
              <a:off x="4801375" y="5421875"/>
              <a:ext cx="750" cy="2275"/>
            </a:xfrm>
            <a:custGeom>
              <a:avLst/>
              <a:gdLst/>
              <a:ahLst/>
              <a:cxnLst/>
              <a:rect l="l" t="t" r="r" b="b"/>
              <a:pathLst>
                <a:path w="30" h="91" extrusionOk="0">
                  <a:moveTo>
                    <a:pt x="12" y="0"/>
                  </a:moveTo>
                  <a:cubicBezTo>
                    <a:pt x="7" y="0"/>
                    <a:pt x="4" y="21"/>
                    <a:pt x="0" y="91"/>
                  </a:cubicBezTo>
                  <a:lnTo>
                    <a:pt x="25" y="91"/>
                  </a:lnTo>
                  <a:cubicBezTo>
                    <a:pt x="29" y="38"/>
                    <a:pt x="25" y="13"/>
                    <a:pt x="17" y="5"/>
                  </a:cubicBezTo>
                  <a:cubicBezTo>
                    <a:pt x="15" y="2"/>
                    <a:pt x="13"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66" name="Google Shape;566;p59"/>
            <p:cNvSpPr/>
            <p:nvPr/>
          </p:nvSpPr>
          <p:spPr>
            <a:xfrm>
              <a:off x="4803125" y="5422200"/>
              <a:ext cx="625" cy="2325"/>
            </a:xfrm>
            <a:custGeom>
              <a:avLst/>
              <a:gdLst/>
              <a:ahLst/>
              <a:cxnLst/>
              <a:rect l="l" t="t" r="r" b="b"/>
              <a:pathLst>
                <a:path w="25" h="93" extrusionOk="0">
                  <a:moveTo>
                    <a:pt x="14" y="1"/>
                  </a:moveTo>
                  <a:cubicBezTo>
                    <a:pt x="8" y="1"/>
                    <a:pt x="3" y="10"/>
                    <a:pt x="0" y="37"/>
                  </a:cubicBezTo>
                  <a:cubicBezTo>
                    <a:pt x="3" y="76"/>
                    <a:pt x="8" y="92"/>
                    <a:pt x="13" y="92"/>
                  </a:cubicBezTo>
                  <a:cubicBezTo>
                    <a:pt x="15" y="92"/>
                    <a:pt x="18" y="89"/>
                    <a:pt x="21" y="82"/>
                  </a:cubicBezTo>
                  <a:cubicBezTo>
                    <a:pt x="25" y="57"/>
                    <a:pt x="25" y="29"/>
                    <a:pt x="21" y="4"/>
                  </a:cubicBezTo>
                  <a:cubicBezTo>
                    <a:pt x="19" y="2"/>
                    <a:pt x="16"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67" name="Google Shape;567;p59"/>
            <p:cNvSpPr/>
            <p:nvPr/>
          </p:nvSpPr>
          <p:spPr>
            <a:xfrm>
              <a:off x="4804750" y="5421875"/>
              <a:ext cx="650" cy="2350"/>
            </a:xfrm>
            <a:custGeom>
              <a:avLst/>
              <a:gdLst/>
              <a:ahLst/>
              <a:cxnLst/>
              <a:rect l="l" t="t" r="r" b="b"/>
              <a:pathLst>
                <a:path w="26" h="94" extrusionOk="0">
                  <a:moveTo>
                    <a:pt x="13" y="1"/>
                  </a:moveTo>
                  <a:cubicBezTo>
                    <a:pt x="9" y="1"/>
                    <a:pt x="1" y="25"/>
                    <a:pt x="1" y="75"/>
                  </a:cubicBezTo>
                  <a:cubicBezTo>
                    <a:pt x="5" y="87"/>
                    <a:pt x="9" y="94"/>
                    <a:pt x="14" y="94"/>
                  </a:cubicBezTo>
                  <a:cubicBezTo>
                    <a:pt x="18" y="94"/>
                    <a:pt x="22" y="88"/>
                    <a:pt x="26" y="79"/>
                  </a:cubicBezTo>
                  <a:cubicBezTo>
                    <a:pt x="26" y="29"/>
                    <a:pt x="21" y="5"/>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68" name="Google Shape;568;p59"/>
            <p:cNvSpPr/>
            <p:nvPr/>
          </p:nvSpPr>
          <p:spPr>
            <a:xfrm>
              <a:off x="4800975" y="5408375"/>
              <a:ext cx="3300" cy="3575"/>
            </a:xfrm>
            <a:custGeom>
              <a:avLst/>
              <a:gdLst/>
              <a:ahLst/>
              <a:cxnLst/>
              <a:rect l="l" t="t" r="r" b="b"/>
              <a:pathLst>
                <a:path w="132" h="143" extrusionOk="0">
                  <a:moveTo>
                    <a:pt x="60" y="1"/>
                  </a:moveTo>
                  <a:cubicBezTo>
                    <a:pt x="43" y="1"/>
                    <a:pt x="26" y="9"/>
                    <a:pt x="8" y="40"/>
                  </a:cubicBezTo>
                  <a:cubicBezTo>
                    <a:pt x="4" y="52"/>
                    <a:pt x="0" y="61"/>
                    <a:pt x="0" y="73"/>
                  </a:cubicBezTo>
                  <a:cubicBezTo>
                    <a:pt x="7" y="128"/>
                    <a:pt x="17" y="140"/>
                    <a:pt x="27" y="140"/>
                  </a:cubicBezTo>
                  <a:cubicBezTo>
                    <a:pt x="29" y="140"/>
                    <a:pt x="31" y="139"/>
                    <a:pt x="33" y="139"/>
                  </a:cubicBezTo>
                  <a:cubicBezTo>
                    <a:pt x="45" y="134"/>
                    <a:pt x="55" y="129"/>
                    <a:pt x="66" y="129"/>
                  </a:cubicBezTo>
                  <a:cubicBezTo>
                    <a:pt x="74" y="129"/>
                    <a:pt x="82" y="132"/>
                    <a:pt x="90" y="139"/>
                  </a:cubicBezTo>
                  <a:cubicBezTo>
                    <a:pt x="95" y="141"/>
                    <a:pt x="99" y="143"/>
                    <a:pt x="102" y="143"/>
                  </a:cubicBezTo>
                  <a:cubicBezTo>
                    <a:pt x="115" y="143"/>
                    <a:pt x="122" y="125"/>
                    <a:pt x="131" y="93"/>
                  </a:cubicBezTo>
                  <a:cubicBezTo>
                    <a:pt x="131" y="36"/>
                    <a:pt x="127" y="15"/>
                    <a:pt x="119" y="11"/>
                  </a:cubicBezTo>
                  <a:cubicBezTo>
                    <a:pt x="100" y="11"/>
                    <a:pt x="8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69" name="Google Shape;569;p59"/>
            <p:cNvSpPr/>
            <p:nvPr/>
          </p:nvSpPr>
          <p:spPr>
            <a:xfrm>
              <a:off x="4812750" y="5408625"/>
              <a:ext cx="2500" cy="3475"/>
            </a:xfrm>
            <a:custGeom>
              <a:avLst/>
              <a:gdLst/>
              <a:ahLst/>
              <a:cxnLst/>
              <a:rect l="l" t="t" r="r" b="b"/>
              <a:pathLst>
                <a:path w="100" h="139" extrusionOk="0">
                  <a:moveTo>
                    <a:pt x="24" y="0"/>
                  </a:moveTo>
                  <a:cubicBezTo>
                    <a:pt x="21" y="0"/>
                    <a:pt x="17" y="1"/>
                    <a:pt x="13" y="1"/>
                  </a:cubicBezTo>
                  <a:cubicBezTo>
                    <a:pt x="9" y="1"/>
                    <a:pt x="5" y="26"/>
                    <a:pt x="1" y="38"/>
                  </a:cubicBezTo>
                  <a:cubicBezTo>
                    <a:pt x="9" y="107"/>
                    <a:pt x="17" y="139"/>
                    <a:pt x="28" y="139"/>
                  </a:cubicBezTo>
                  <a:cubicBezTo>
                    <a:pt x="33" y="139"/>
                    <a:pt x="39" y="131"/>
                    <a:pt x="46" y="116"/>
                  </a:cubicBezTo>
                  <a:cubicBezTo>
                    <a:pt x="50" y="113"/>
                    <a:pt x="53" y="103"/>
                    <a:pt x="57" y="103"/>
                  </a:cubicBezTo>
                  <a:cubicBezTo>
                    <a:pt x="57" y="103"/>
                    <a:pt x="58" y="103"/>
                    <a:pt x="58" y="104"/>
                  </a:cubicBezTo>
                  <a:cubicBezTo>
                    <a:pt x="64" y="123"/>
                    <a:pt x="70" y="132"/>
                    <a:pt x="76" y="132"/>
                  </a:cubicBezTo>
                  <a:cubicBezTo>
                    <a:pt x="84" y="132"/>
                    <a:pt x="92" y="116"/>
                    <a:pt x="99" y="88"/>
                  </a:cubicBezTo>
                  <a:cubicBezTo>
                    <a:pt x="99" y="20"/>
                    <a:pt x="99" y="1"/>
                    <a:pt x="93" y="1"/>
                  </a:cubicBezTo>
                  <a:cubicBezTo>
                    <a:pt x="93" y="1"/>
                    <a:pt x="92" y="1"/>
                    <a:pt x="91" y="1"/>
                  </a:cubicBezTo>
                  <a:cubicBezTo>
                    <a:pt x="84" y="3"/>
                    <a:pt x="76" y="4"/>
                    <a:pt x="69" y="4"/>
                  </a:cubicBezTo>
                  <a:cubicBezTo>
                    <a:pt x="54" y="4"/>
                    <a:pt x="39"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70" name="Google Shape;570;p59"/>
            <p:cNvSpPr/>
            <p:nvPr/>
          </p:nvSpPr>
          <p:spPr>
            <a:xfrm>
              <a:off x="4808975" y="5408125"/>
              <a:ext cx="1650" cy="3650"/>
            </a:xfrm>
            <a:custGeom>
              <a:avLst/>
              <a:gdLst/>
              <a:ahLst/>
              <a:cxnLst/>
              <a:rect l="l" t="t" r="r" b="b"/>
              <a:pathLst>
                <a:path w="66" h="146" extrusionOk="0">
                  <a:moveTo>
                    <a:pt x="52" y="7"/>
                  </a:moveTo>
                  <a:cubicBezTo>
                    <a:pt x="51" y="7"/>
                    <a:pt x="50" y="7"/>
                    <a:pt x="49" y="9"/>
                  </a:cubicBezTo>
                  <a:cubicBezTo>
                    <a:pt x="33" y="21"/>
                    <a:pt x="17" y="1"/>
                    <a:pt x="0" y="79"/>
                  </a:cubicBezTo>
                  <a:cubicBezTo>
                    <a:pt x="8" y="134"/>
                    <a:pt x="18" y="145"/>
                    <a:pt x="28" y="145"/>
                  </a:cubicBezTo>
                  <a:cubicBezTo>
                    <a:pt x="33" y="145"/>
                    <a:pt x="39" y="142"/>
                    <a:pt x="45" y="140"/>
                  </a:cubicBezTo>
                  <a:cubicBezTo>
                    <a:pt x="62" y="140"/>
                    <a:pt x="62" y="112"/>
                    <a:pt x="66" y="54"/>
                  </a:cubicBezTo>
                  <a:cubicBezTo>
                    <a:pt x="62" y="21"/>
                    <a:pt x="56" y="7"/>
                    <a:pt x="52" y="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71" name="Google Shape;571;p59"/>
            <p:cNvSpPr/>
            <p:nvPr/>
          </p:nvSpPr>
          <p:spPr>
            <a:xfrm>
              <a:off x="4806800" y="5408500"/>
              <a:ext cx="1475" cy="3075"/>
            </a:xfrm>
            <a:custGeom>
              <a:avLst/>
              <a:gdLst/>
              <a:ahLst/>
              <a:cxnLst/>
              <a:rect l="l" t="t" r="r" b="b"/>
              <a:pathLst>
                <a:path w="59" h="123" extrusionOk="0">
                  <a:moveTo>
                    <a:pt x="38" y="0"/>
                  </a:moveTo>
                  <a:cubicBezTo>
                    <a:pt x="26" y="0"/>
                    <a:pt x="13" y="10"/>
                    <a:pt x="1" y="60"/>
                  </a:cubicBezTo>
                  <a:cubicBezTo>
                    <a:pt x="13" y="101"/>
                    <a:pt x="24" y="122"/>
                    <a:pt x="34" y="122"/>
                  </a:cubicBezTo>
                  <a:cubicBezTo>
                    <a:pt x="41" y="122"/>
                    <a:pt x="48" y="112"/>
                    <a:pt x="54" y="93"/>
                  </a:cubicBezTo>
                  <a:cubicBezTo>
                    <a:pt x="54" y="76"/>
                    <a:pt x="58" y="60"/>
                    <a:pt x="58" y="39"/>
                  </a:cubicBezTo>
                  <a:cubicBezTo>
                    <a:pt x="58" y="27"/>
                    <a:pt x="54" y="15"/>
                    <a:pt x="50" y="2"/>
                  </a:cubicBezTo>
                  <a:cubicBezTo>
                    <a:pt x="46" y="1"/>
                    <a:pt x="42"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72" name="Google Shape;572;p59"/>
            <p:cNvSpPr/>
            <p:nvPr/>
          </p:nvSpPr>
          <p:spPr>
            <a:xfrm>
              <a:off x="4804850" y="5408750"/>
              <a:ext cx="1275" cy="3250"/>
            </a:xfrm>
            <a:custGeom>
              <a:avLst/>
              <a:gdLst/>
              <a:ahLst/>
              <a:cxnLst/>
              <a:rect l="l" t="t" r="r" b="b"/>
              <a:pathLst>
                <a:path w="51" h="130" extrusionOk="0">
                  <a:moveTo>
                    <a:pt x="22" y="0"/>
                  </a:moveTo>
                  <a:cubicBezTo>
                    <a:pt x="13" y="0"/>
                    <a:pt x="5" y="13"/>
                    <a:pt x="1" y="78"/>
                  </a:cubicBezTo>
                  <a:cubicBezTo>
                    <a:pt x="9" y="91"/>
                    <a:pt x="13" y="107"/>
                    <a:pt x="22" y="119"/>
                  </a:cubicBezTo>
                  <a:cubicBezTo>
                    <a:pt x="25" y="126"/>
                    <a:pt x="28" y="129"/>
                    <a:pt x="31" y="129"/>
                  </a:cubicBezTo>
                  <a:cubicBezTo>
                    <a:pt x="38" y="129"/>
                    <a:pt x="43" y="108"/>
                    <a:pt x="46" y="78"/>
                  </a:cubicBezTo>
                  <a:cubicBezTo>
                    <a:pt x="50" y="58"/>
                    <a:pt x="50" y="37"/>
                    <a:pt x="46" y="17"/>
                  </a:cubicBezTo>
                  <a:cubicBezTo>
                    <a:pt x="42" y="5"/>
                    <a:pt x="34"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73" name="Google Shape;573;p59"/>
            <p:cNvSpPr/>
            <p:nvPr/>
          </p:nvSpPr>
          <p:spPr>
            <a:xfrm>
              <a:off x="4811225" y="5408475"/>
              <a:ext cx="1150" cy="3275"/>
            </a:xfrm>
            <a:custGeom>
              <a:avLst/>
              <a:gdLst/>
              <a:ahLst/>
              <a:cxnLst/>
              <a:rect l="l" t="t" r="r" b="b"/>
              <a:pathLst>
                <a:path w="46" h="131" extrusionOk="0">
                  <a:moveTo>
                    <a:pt x="25" y="1"/>
                  </a:moveTo>
                  <a:cubicBezTo>
                    <a:pt x="16" y="1"/>
                    <a:pt x="6" y="10"/>
                    <a:pt x="0" y="61"/>
                  </a:cubicBezTo>
                  <a:cubicBezTo>
                    <a:pt x="9" y="109"/>
                    <a:pt x="16" y="131"/>
                    <a:pt x="24" y="131"/>
                  </a:cubicBezTo>
                  <a:cubicBezTo>
                    <a:pt x="27" y="131"/>
                    <a:pt x="30" y="128"/>
                    <a:pt x="33" y="122"/>
                  </a:cubicBezTo>
                  <a:cubicBezTo>
                    <a:pt x="41" y="98"/>
                    <a:pt x="46" y="73"/>
                    <a:pt x="46" y="48"/>
                  </a:cubicBezTo>
                  <a:cubicBezTo>
                    <a:pt x="46" y="11"/>
                    <a:pt x="37" y="3"/>
                    <a:pt x="33" y="3"/>
                  </a:cubicBezTo>
                  <a:cubicBezTo>
                    <a:pt x="31" y="2"/>
                    <a:pt x="28"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74" name="Google Shape;574;p59"/>
            <p:cNvSpPr/>
            <p:nvPr/>
          </p:nvSpPr>
          <p:spPr>
            <a:xfrm>
              <a:off x="4817475" y="5408425"/>
              <a:ext cx="950" cy="3050"/>
            </a:xfrm>
            <a:custGeom>
              <a:avLst/>
              <a:gdLst/>
              <a:ahLst/>
              <a:cxnLst/>
              <a:rect l="l" t="t" r="r" b="b"/>
              <a:pathLst>
                <a:path w="38" h="122" extrusionOk="0">
                  <a:moveTo>
                    <a:pt x="18" y="1"/>
                  </a:moveTo>
                  <a:cubicBezTo>
                    <a:pt x="15" y="1"/>
                    <a:pt x="12" y="4"/>
                    <a:pt x="9" y="9"/>
                  </a:cubicBezTo>
                  <a:cubicBezTo>
                    <a:pt x="5" y="26"/>
                    <a:pt x="1" y="46"/>
                    <a:pt x="1" y="63"/>
                  </a:cubicBezTo>
                  <a:cubicBezTo>
                    <a:pt x="1" y="79"/>
                    <a:pt x="5" y="96"/>
                    <a:pt x="9" y="112"/>
                  </a:cubicBezTo>
                  <a:cubicBezTo>
                    <a:pt x="12" y="119"/>
                    <a:pt x="15" y="122"/>
                    <a:pt x="17" y="122"/>
                  </a:cubicBezTo>
                  <a:cubicBezTo>
                    <a:pt x="24" y="122"/>
                    <a:pt x="29" y="98"/>
                    <a:pt x="38" y="50"/>
                  </a:cubicBezTo>
                  <a:cubicBezTo>
                    <a:pt x="32" y="14"/>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75" name="Google Shape;575;p59"/>
            <p:cNvSpPr/>
            <p:nvPr/>
          </p:nvSpPr>
          <p:spPr>
            <a:xfrm>
              <a:off x="4818600" y="5408550"/>
              <a:ext cx="750" cy="2900"/>
            </a:xfrm>
            <a:custGeom>
              <a:avLst/>
              <a:gdLst/>
              <a:ahLst/>
              <a:cxnLst/>
              <a:rect l="l" t="t" r="r" b="b"/>
              <a:pathLst>
                <a:path w="30" h="116" extrusionOk="0">
                  <a:moveTo>
                    <a:pt x="13" y="0"/>
                  </a:moveTo>
                  <a:cubicBezTo>
                    <a:pt x="9" y="13"/>
                    <a:pt x="5" y="29"/>
                    <a:pt x="5" y="41"/>
                  </a:cubicBezTo>
                  <a:cubicBezTo>
                    <a:pt x="1" y="66"/>
                    <a:pt x="5" y="91"/>
                    <a:pt x="17" y="115"/>
                  </a:cubicBezTo>
                  <a:cubicBezTo>
                    <a:pt x="21" y="115"/>
                    <a:pt x="30" y="82"/>
                    <a:pt x="30" y="49"/>
                  </a:cubicBezTo>
                  <a:cubicBezTo>
                    <a:pt x="30" y="21"/>
                    <a:pt x="25"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76" name="Google Shape;576;p59"/>
            <p:cNvSpPr/>
            <p:nvPr/>
          </p:nvSpPr>
          <p:spPr>
            <a:xfrm>
              <a:off x="4816150" y="5408850"/>
              <a:ext cx="625" cy="1925"/>
            </a:xfrm>
            <a:custGeom>
              <a:avLst/>
              <a:gdLst/>
              <a:ahLst/>
              <a:cxnLst/>
              <a:rect l="l" t="t" r="r" b="b"/>
              <a:pathLst>
                <a:path w="25" h="77" extrusionOk="0">
                  <a:moveTo>
                    <a:pt x="12" y="0"/>
                  </a:moveTo>
                  <a:cubicBezTo>
                    <a:pt x="9" y="0"/>
                    <a:pt x="6" y="11"/>
                    <a:pt x="0" y="33"/>
                  </a:cubicBezTo>
                  <a:cubicBezTo>
                    <a:pt x="5" y="63"/>
                    <a:pt x="7" y="77"/>
                    <a:pt x="10" y="77"/>
                  </a:cubicBezTo>
                  <a:cubicBezTo>
                    <a:pt x="13" y="77"/>
                    <a:pt x="17" y="64"/>
                    <a:pt x="25" y="37"/>
                  </a:cubicBezTo>
                  <a:cubicBezTo>
                    <a:pt x="19" y="12"/>
                    <a:pt x="16"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77" name="Google Shape;577;p59"/>
            <p:cNvSpPr/>
            <p:nvPr/>
          </p:nvSpPr>
          <p:spPr>
            <a:xfrm>
              <a:off x="4811950" y="5329550"/>
              <a:ext cx="18975" cy="4650"/>
            </a:xfrm>
            <a:custGeom>
              <a:avLst/>
              <a:gdLst/>
              <a:ahLst/>
              <a:cxnLst/>
              <a:rect l="l" t="t" r="r" b="b"/>
              <a:pathLst>
                <a:path w="759" h="186" extrusionOk="0">
                  <a:moveTo>
                    <a:pt x="671" y="0"/>
                  </a:moveTo>
                  <a:cubicBezTo>
                    <a:pt x="662" y="0"/>
                    <a:pt x="653" y="3"/>
                    <a:pt x="644" y="9"/>
                  </a:cubicBezTo>
                  <a:cubicBezTo>
                    <a:pt x="624" y="21"/>
                    <a:pt x="603" y="29"/>
                    <a:pt x="579" y="29"/>
                  </a:cubicBezTo>
                  <a:cubicBezTo>
                    <a:pt x="566" y="34"/>
                    <a:pt x="558" y="42"/>
                    <a:pt x="550" y="46"/>
                  </a:cubicBezTo>
                  <a:lnTo>
                    <a:pt x="476" y="46"/>
                  </a:lnTo>
                  <a:cubicBezTo>
                    <a:pt x="423" y="38"/>
                    <a:pt x="369" y="29"/>
                    <a:pt x="316" y="21"/>
                  </a:cubicBezTo>
                  <a:cubicBezTo>
                    <a:pt x="275" y="13"/>
                    <a:pt x="238" y="1"/>
                    <a:pt x="201" y="1"/>
                  </a:cubicBezTo>
                  <a:cubicBezTo>
                    <a:pt x="189" y="1"/>
                    <a:pt x="177" y="13"/>
                    <a:pt x="160" y="17"/>
                  </a:cubicBezTo>
                  <a:cubicBezTo>
                    <a:pt x="136" y="28"/>
                    <a:pt x="109" y="44"/>
                    <a:pt x="82" y="44"/>
                  </a:cubicBezTo>
                  <a:cubicBezTo>
                    <a:pt x="69" y="44"/>
                    <a:pt x="55" y="40"/>
                    <a:pt x="41" y="29"/>
                  </a:cubicBezTo>
                  <a:cubicBezTo>
                    <a:pt x="38" y="23"/>
                    <a:pt x="31" y="20"/>
                    <a:pt x="24" y="20"/>
                  </a:cubicBezTo>
                  <a:cubicBezTo>
                    <a:pt x="21" y="20"/>
                    <a:pt x="19" y="20"/>
                    <a:pt x="17" y="21"/>
                  </a:cubicBezTo>
                  <a:cubicBezTo>
                    <a:pt x="12" y="21"/>
                    <a:pt x="8" y="34"/>
                    <a:pt x="0" y="46"/>
                  </a:cubicBezTo>
                  <a:cubicBezTo>
                    <a:pt x="0" y="107"/>
                    <a:pt x="8" y="140"/>
                    <a:pt x="17" y="144"/>
                  </a:cubicBezTo>
                  <a:cubicBezTo>
                    <a:pt x="37" y="153"/>
                    <a:pt x="58" y="161"/>
                    <a:pt x="82" y="165"/>
                  </a:cubicBezTo>
                  <a:cubicBezTo>
                    <a:pt x="111" y="161"/>
                    <a:pt x="136" y="157"/>
                    <a:pt x="160" y="144"/>
                  </a:cubicBezTo>
                  <a:cubicBezTo>
                    <a:pt x="168" y="144"/>
                    <a:pt x="177" y="157"/>
                    <a:pt x="181" y="157"/>
                  </a:cubicBezTo>
                  <a:cubicBezTo>
                    <a:pt x="226" y="148"/>
                    <a:pt x="271" y="148"/>
                    <a:pt x="316" y="148"/>
                  </a:cubicBezTo>
                  <a:cubicBezTo>
                    <a:pt x="357" y="161"/>
                    <a:pt x="398" y="165"/>
                    <a:pt x="435" y="173"/>
                  </a:cubicBezTo>
                  <a:cubicBezTo>
                    <a:pt x="476" y="181"/>
                    <a:pt x="513" y="185"/>
                    <a:pt x="554" y="185"/>
                  </a:cubicBezTo>
                  <a:cubicBezTo>
                    <a:pt x="579" y="181"/>
                    <a:pt x="599" y="173"/>
                    <a:pt x="620" y="157"/>
                  </a:cubicBezTo>
                  <a:cubicBezTo>
                    <a:pt x="634" y="152"/>
                    <a:pt x="647" y="140"/>
                    <a:pt x="659" y="140"/>
                  </a:cubicBezTo>
                  <a:cubicBezTo>
                    <a:pt x="668" y="140"/>
                    <a:pt x="677" y="146"/>
                    <a:pt x="685" y="165"/>
                  </a:cubicBezTo>
                  <a:cubicBezTo>
                    <a:pt x="689" y="160"/>
                    <a:pt x="692" y="158"/>
                    <a:pt x="695" y="158"/>
                  </a:cubicBezTo>
                  <a:cubicBezTo>
                    <a:pt x="701" y="158"/>
                    <a:pt x="707" y="166"/>
                    <a:pt x="712" y="166"/>
                  </a:cubicBezTo>
                  <a:cubicBezTo>
                    <a:pt x="717" y="166"/>
                    <a:pt x="722" y="160"/>
                    <a:pt x="726" y="136"/>
                  </a:cubicBezTo>
                  <a:cubicBezTo>
                    <a:pt x="726" y="133"/>
                    <a:pt x="727" y="132"/>
                    <a:pt x="729" y="132"/>
                  </a:cubicBezTo>
                  <a:cubicBezTo>
                    <a:pt x="731" y="132"/>
                    <a:pt x="736" y="136"/>
                    <a:pt x="739" y="136"/>
                  </a:cubicBezTo>
                  <a:cubicBezTo>
                    <a:pt x="739" y="137"/>
                    <a:pt x="740" y="137"/>
                    <a:pt x="740" y="137"/>
                  </a:cubicBezTo>
                  <a:cubicBezTo>
                    <a:pt x="744" y="137"/>
                    <a:pt x="751" y="120"/>
                    <a:pt x="755" y="83"/>
                  </a:cubicBezTo>
                  <a:cubicBezTo>
                    <a:pt x="759" y="49"/>
                    <a:pt x="751" y="26"/>
                    <a:pt x="743" y="26"/>
                  </a:cubicBezTo>
                  <a:cubicBezTo>
                    <a:pt x="742" y="26"/>
                    <a:pt x="740" y="27"/>
                    <a:pt x="739" y="29"/>
                  </a:cubicBezTo>
                  <a:cubicBezTo>
                    <a:pt x="736" y="33"/>
                    <a:pt x="734" y="35"/>
                    <a:pt x="731" y="35"/>
                  </a:cubicBezTo>
                  <a:cubicBezTo>
                    <a:pt x="726" y="35"/>
                    <a:pt x="720" y="27"/>
                    <a:pt x="714" y="21"/>
                  </a:cubicBezTo>
                  <a:cubicBezTo>
                    <a:pt x="701" y="8"/>
                    <a:pt x="686" y="0"/>
                    <a:pt x="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78" name="Google Shape;578;p59"/>
            <p:cNvSpPr/>
            <p:nvPr/>
          </p:nvSpPr>
          <p:spPr>
            <a:xfrm>
              <a:off x="4801375" y="5329500"/>
              <a:ext cx="10275" cy="4075"/>
            </a:xfrm>
            <a:custGeom>
              <a:avLst/>
              <a:gdLst/>
              <a:ahLst/>
              <a:cxnLst/>
              <a:rect l="l" t="t" r="r" b="b"/>
              <a:pathLst>
                <a:path w="411" h="163" extrusionOk="0">
                  <a:moveTo>
                    <a:pt x="230" y="1"/>
                  </a:moveTo>
                  <a:cubicBezTo>
                    <a:pt x="218" y="1"/>
                    <a:pt x="206" y="5"/>
                    <a:pt x="193" y="19"/>
                  </a:cubicBezTo>
                  <a:cubicBezTo>
                    <a:pt x="186" y="14"/>
                    <a:pt x="179" y="12"/>
                    <a:pt x="172" y="12"/>
                  </a:cubicBezTo>
                  <a:cubicBezTo>
                    <a:pt x="145" y="12"/>
                    <a:pt x="119" y="39"/>
                    <a:pt x="92" y="39"/>
                  </a:cubicBezTo>
                  <a:cubicBezTo>
                    <a:pt x="85" y="39"/>
                    <a:pt x="78" y="37"/>
                    <a:pt x="70" y="31"/>
                  </a:cubicBezTo>
                  <a:cubicBezTo>
                    <a:pt x="66" y="27"/>
                    <a:pt x="62" y="26"/>
                    <a:pt x="57" y="26"/>
                  </a:cubicBezTo>
                  <a:cubicBezTo>
                    <a:pt x="47" y="26"/>
                    <a:pt x="37" y="31"/>
                    <a:pt x="29" y="31"/>
                  </a:cubicBezTo>
                  <a:cubicBezTo>
                    <a:pt x="13" y="31"/>
                    <a:pt x="13" y="52"/>
                    <a:pt x="0" y="85"/>
                  </a:cubicBezTo>
                  <a:cubicBezTo>
                    <a:pt x="10" y="124"/>
                    <a:pt x="17" y="142"/>
                    <a:pt x="26" y="142"/>
                  </a:cubicBezTo>
                  <a:cubicBezTo>
                    <a:pt x="28" y="142"/>
                    <a:pt x="31" y="141"/>
                    <a:pt x="33" y="138"/>
                  </a:cubicBezTo>
                  <a:cubicBezTo>
                    <a:pt x="37" y="135"/>
                    <a:pt x="41" y="134"/>
                    <a:pt x="43" y="134"/>
                  </a:cubicBezTo>
                  <a:cubicBezTo>
                    <a:pt x="49" y="134"/>
                    <a:pt x="52" y="138"/>
                    <a:pt x="58" y="138"/>
                  </a:cubicBezTo>
                  <a:lnTo>
                    <a:pt x="83" y="142"/>
                  </a:lnTo>
                  <a:lnTo>
                    <a:pt x="115" y="150"/>
                  </a:lnTo>
                  <a:cubicBezTo>
                    <a:pt x="115" y="150"/>
                    <a:pt x="117" y="152"/>
                    <a:pt x="120" y="152"/>
                  </a:cubicBezTo>
                  <a:cubicBezTo>
                    <a:pt x="121" y="152"/>
                    <a:pt x="122" y="152"/>
                    <a:pt x="124" y="150"/>
                  </a:cubicBezTo>
                  <a:cubicBezTo>
                    <a:pt x="135" y="139"/>
                    <a:pt x="147" y="135"/>
                    <a:pt x="157" y="135"/>
                  </a:cubicBezTo>
                  <a:cubicBezTo>
                    <a:pt x="173" y="135"/>
                    <a:pt x="187" y="142"/>
                    <a:pt x="202" y="142"/>
                  </a:cubicBezTo>
                  <a:cubicBezTo>
                    <a:pt x="206" y="142"/>
                    <a:pt x="210" y="138"/>
                    <a:pt x="214" y="134"/>
                  </a:cubicBezTo>
                  <a:cubicBezTo>
                    <a:pt x="223" y="125"/>
                    <a:pt x="232" y="118"/>
                    <a:pt x="241" y="118"/>
                  </a:cubicBezTo>
                  <a:cubicBezTo>
                    <a:pt x="248" y="118"/>
                    <a:pt x="256" y="123"/>
                    <a:pt x="263" y="134"/>
                  </a:cubicBezTo>
                  <a:cubicBezTo>
                    <a:pt x="263" y="142"/>
                    <a:pt x="271" y="142"/>
                    <a:pt x="280" y="142"/>
                  </a:cubicBezTo>
                  <a:cubicBezTo>
                    <a:pt x="286" y="139"/>
                    <a:pt x="293" y="136"/>
                    <a:pt x="300" y="136"/>
                  </a:cubicBezTo>
                  <a:cubicBezTo>
                    <a:pt x="309" y="136"/>
                    <a:pt x="319" y="142"/>
                    <a:pt x="329" y="159"/>
                  </a:cubicBezTo>
                  <a:cubicBezTo>
                    <a:pt x="330" y="161"/>
                    <a:pt x="331" y="162"/>
                    <a:pt x="333" y="162"/>
                  </a:cubicBezTo>
                  <a:cubicBezTo>
                    <a:pt x="337" y="162"/>
                    <a:pt x="342" y="156"/>
                    <a:pt x="345" y="150"/>
                  </a:cubicBezTo>
                  <a:cubicBezTo>
                    <a:pt x="349" y="142"/>
                    <a:pt x="353" y="113"/>
                    <a:pt x="362" y="97"/>
                  </a:cubicBezTo>
                  <a:cubicBezTo>
                    <a:pt x="377" y="129"/>
                    <a:pt x="385" y="146"/>
                    <a:pt x="391" y="146"/>
                  </a:cubicBezTo>
                  <a:cubicBezTo>
                    <a:pt x="398" y="146"/>
                    <a:pt x="402" y="122"/>
                    <a:pt x="411" y="68"/>
                  </a:cubicBezTo>
                  <a:cubicBezTo>
                    <a:pt x="411" y="36"/>
                    <a:pt x="407" y="15"/>
                    <a:pt x="403" y="15"/>
                  </a:cubicBezTo>
                  <a:cubicBezTo>
                    <a:pt x="397" y="15"/>
                    <a:pt x="393" y="13"/>
                    <a:pt x="390" y="13"/>
                  </a:cubicBezTo>
                  <a:cubicBezTo>
                    <a:pt x="389" y="13"/>
                    <a:pt x="388" y="14"/>
                    <a:pt x="386" y="15"/>
                  </a:cubicBezTo>
                  <a:cubicBezTo>
                    <a:pt x="376" y="26"/>
                    <a:pt x="366" y="30"/>
                    <a:pt x="355" y="30"/>
                  </a:cubicBezTo>
                  <a:cubicBezTo>
                    <a:pt x="339" y="30"/>
                    <a:pt x="321" y="22"/>
                    <a:pt x="304" y="19"/>
                  </a:cubicBezTo>
                  <a:cubicBezTo>
                    <a:pt x="280" y="19"/>
                    <a:pt x="255"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79" name="Google Shape;579;p59"/>
            <p:cNvSpPr/>
            <p:nvPr/>
          </p:nvSpPr>
          <p:spPr>
            <a:xfrm>
              <a:off x="4791625" y="5330075"/>
              <a:ext cx="7825" cy="3275"/>
            </a:xfrm>
            <a:custGeom>
              <a:avLst/>
              <a:gdLst/>
              <a:ahLst/>
              <a:cxnLst/>
              <a:rect l="l" t="t" r="r" b="b"/>
              <a:pathLst>
                <a:path w="313" h="131" extrusionOk="0">
                  <a:moveTo>
                    <a:pt x="230" y="0"/>
                  </a:moveTo>
                  <a:cubicBezTo>
                    <a:pt x="202" y="0"/>
                    <a:pt x="173" y="0"/>
                    <a:pt x="148" y="4"/>
                  </a:cubicBezTo>
                  <a:cubicBezTo>
                    <a:pt x="132" y="4"/>
                    <a:pt x="116" y="21"/>
                    <a:pt x="103" y="25"/>
                  </a:cubicBezTo>
                  <a:cubicBezTo>
                    <a:pt x="95" y="26"/>
                    <a:pt x="86" y="27"/>
                    <a:pt x="78" y="27"/>
                  </a:cubicBezTo>
                  <a:cubicBezTo>
                    <a:pt x="60" y="27"/>
                    <a:pt x="42" y="25"/>
                    <a:pt x="25" y="25"/>
                  </a:cubicBezTo>
                  <a:cubicBezTo>
                    <a:pt x="17" y="25"/>
                    <a:pt x="9" y="25"/>
                    <a:pt x="1" y="54"/>
                  </a:cubicBezTo>
                  <a:cubicBezTo>
                    <a:pt x="13" y="109"/>
                    <a:pt x="24" y="126"/>
                    <a:pt x="36" y="126"/>
                  </a:cubicBezTo>
                  <a:cubicBezTo>
                    <a:pt x="43" y="126"/>
                    <a:pt x="50" y="119"/>
                    <a:pt x="58" y="111"/>
                  </a:cubicBezTo>
                  <a:cubicBezTo>
                    <a:pt x="62" y="107"/>
                    <a:pt x="66" y="104"/>
                    <a:pt x="70" y="104"/>
                  </a:cubicBezTo>
                  <a:cubicBezTo>
                    <a:pt x="75" y="104"/>
                    <a:pt x="79" y="107"/>
                    <a:pt x="83" y="115"/>
                  </a:cubicBezTo>
                  <a:cubicBezTo>
                    <a:pt x="86" y="124"/>
                    <a:pt x="89" y="131"/>
                    <a:pt x="93" y="131"/>
                  </a:cubicBezTo>
                  <a:cubicBezTo>
                    <a:pt x="95" y="131"/>
                    <a:pt x="97" y="130"/>
                    <a:pt x="99" y="127"/>
                  </a:cubicBezTo>
                  <a:cubicBezTo>
                    <a:pt x="106" y="113"/>
                    <a:pt x="114" y="109"/>
                    <a:pt x="121" y="109"/>
                  </a:cubicBezTo>
                  <a:cubicBezTo>
                    <a:pt x="132" y="109"/>
                    <a:pt x="143" y="118"/>
                    <a:pt x="155" y="118"/>
                  </a:cubicBezTo>
                  <a:cubicBezTo>
                    <a:pt x="158" y="118"/>
                    <a:pt x="161" y="117"/>
                    <a:pt x="165" y="115"/>
                  </a:cubicBezTo>
                  <a:cubicBezTo>
                    <a:pt x="172" y="111"/>
                    <a:pt x="179" y="110"/>
                    <a:pt x="186" y="110"/>
                  </a:cubicBezTo>
                  <a:cubicBezTo>
                    <a:pt x="201" y="110"/>
                    <a:pt x="217" y="115"/>
                    <a:pt x="230" y="115"/>
                  </a:cubicBezTo>
                  <a:cubicBezTo>
                    <a:pt x="239" y="115"/>
                    <a:pt x="243" y="111"/>
                    <a:pt x="251" y="107"/>
                  </a:cubicBezTo>
                  <a:lnTo>
                    <a:pt x="288" y="95"/>
                  </a:lnTo>
                  <a:cubicBezTo>
                    <a:pt x="288" y="94"/>
                    <a:pt x="289" y="94"/>
                    <a:pt x="290" y="94"/>
                  </a:cubicBezTo>
                  <a:cubicBezTo>
                    <a:pt x="293" y="94"/>
                    <a:pt x="296" y="97"/>
                    <a:pt x="300" y="97"/>
                  </a:cubicBezTo>
                  <a:cubicBezTo>
                    <a:pt x="305" y="97"/>
                    <a:pt x="310" y="89"/>
                    <a:pt x="313" y="49"/>
                  </a:cubicBezTo>
                  <a:cubicBezTo>
                    <a:pt x="313" y="13"/>
                    <a:pt x="308" y="0"/>
                    <a:pt x="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80" name="Google Shape;580;p59"/>
            <p:cNvSpPr/>
            <p:nvPr/>
          </p:nvSpPr>
          <p:spPr>
            <a:xfrm>
              <a:off x="4787125" y="5330625"/>
              <a:ext cx="3100" cy="2525"/>
            </a:xfrm>
            <a:custGeom>
              <a:avLst/>
              <a:gdLst/>
              <a:ahLst/>
              <a:cxnLst/>
              <a:rect l="l" t="t" r="r" b="b"/>
              <a:pathLst>
                <a:path w="124" h="101" extrusionOk="0">
                  <a:moveTo>
                    <a:pt x="68" y="1"/>
                  </a:moveTo>
                  <a:cubicBezTo>
                    <a:pt x="50" y="1"/>
                    <a:pt x="33" y="3"/>
                    <a:pt x="17" y="7"/>
                  </a:cubicBezTo>
                  <a:cubicBezTo>
                    <a:pt x="8" y="7"/>
                    <a:pt x="4" y="19"/>
                    <a:pt x="0" y="27"/>
                  </a:cubicBezTo>
                  <a:cubicBezTo>
                    <a:pt x="4" y="81"/>
                    <a:pt x="12" y="97"/>
                    <a:pt x="21" y="97"/>
                  </a:cubicBezTo>
                  <a:cubicBezTo>
                    <a:pt x="27" y="99"/>
                    <a:pt x="33" y="100"/>
                    <a:pt x="40" y="100"/>
                  </a:cubicBezTo>
                  <a:cubicBezTo>
                    <a:pt x="46" y="100"/>
                    <a:pt x="53" y="99"/>
                    <a:pt x="62" y="97"/>
                  </a:cubicBezTo>
                  <a:cubicBezTo>
                    <a:pt x="71" y="94"/>
                    <a:pt x="82" y="83"/>
                    <a:pt x="92" y="83"/>
                  </a:cubicBezTo>
                  <a:cubicBezTo>
                    <a:pt x="96" y="83"/>
                    <a:pt x="99" y="84"/>
                    <a:pt x="103" y="89"/>
                  </a:cubicBezTo>
                  <a:cubicBezTo>
                    <a:pt x="105" y="93"/>
                    <a:pt x="107" y="95"/>
                    <a:pt x="109" y="95"/>
                  </a:cubicBezTo>
                  <a:cubicBezTo>
                    <a:pt x="115" y="95"/>
                    <a:pt x="117" y="63"/>
                    <a:pt x="123" y="7"/>
                  </a:cubicBezTo>
                  <a:cubicBezTo>
                    <a:pt x="105" y="3"/>
                    <a:pt x="86"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81" name="Google Shape;581;p59"/>
            <p:cNvSpPr/>
            <p:nvPr/>
          </p:nvSpPr>
          <p:spPr>
            <a:xfrm>
              <a:off x="4790500" y="5330650"/>
              <a:ext cx="650" cy="2325"/>
            </a:xfrm>
            <a:custGeom>
              <a:avLst/>
              <a:gdLst/>
              <a:ahLst/>
              <a:cxnLst/>
              <a:rect l="l" t="t" r="r" b="b"/>
              <a:pathLst>
                <a:path w="26" h="93" extrusionOk="0">
                  <a:moveTo>
                    <a:pt x="16" y="1"/>
                  </a:moveTo>
                  <a:cubicBezTo>
                    <a:pt x="15" y="1"/>
                    <a:pt x="14" y="1"/>
                    <a:pt x="13" y="2"/>
                  </a:cubicBezTo>
                  <a:cubicBezTo>
                    <a:pt x="9" y="14"/>
                    <a:pt x="5" y="26"/>
                    <a:pt x="5" y="35"/>
                  </a:cubicBezTo>
                  <a:cubicBezTo>
                    <a:pt x="1" y="59"/>
                    <a:pt x="9" y="92"/>
                    <a:pt x="17" y="92"/>
                  </a:cubicBezTo>
                  <a:cubicBezTo>
                    <a:pt x="21" y="76"/>
                    <a:pt x="25" y="59"/>
                    <a:pt x="25" y="47"/>
                  </a:cubicBezTo>
                  <a:cubicBezTo>
                    <a:pt x="25" y="12"/>
                    <a:pt x="22"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82" name="Google Shape;582;p59"/>
            <p:cNvSpPr/>
            <p:nvPr/>
          </p:nvSpPr>
          <p:spPr>
            <a:xfrm>
              <a:off x="4800350" y="5330475"/>
              <a:ext cx="650" cy="1750"/>
            </a:xfrm>
            <a:custGeom>
              <a:avLst/>
              <a:gdLst/>
              <a:ahLst/>
              <a:cxnLst/>
              <a:rect l="l" t="t" r="r" b="b"/>
              <a:pathLst>
                <a:path w="26" h="70" extrusionOk="0">
                  <a:moveTo>
                    <a:pt x="17" y="1"/>
                  </a:moveTo>
                  <a:cubicBezTo>
                    <a:pt x="9" y="1"/>
                    <a:pt x="5" y="5"/>
                    <a:pt x="0" y="9"/>
                  </a:cubicBezTo>
                  <a:cubicBezTo>
                    <a:pt x="0" y="21"/>
                    <a:pt x="0" y="33"/>
                    <a:pt x="0" y="46"/>
                  </a:cubicBezTo>
                  <a:cubicBezTo>
                    <a:pt x="5" y="63"/>
                    <a:pt x="9" y="70"/>
                    <a:pt x="13" y="70"/>
                  </a:cubicBezTo>
                  <a:cubicBezTo>
                    <a:pt x="15" y="70"/>
                    <a:pt x="18" y="67"/>
                    <a:pt x="21" y="62"/>
                  </a:cubicBezTo>
                  <a:cubicBezTo>
                    <a:pt x="25" y="46"/>
                    <a:pt x="25" y="29"/>
                    <a:pt x="21" y="9"/>
                  </a:cubicBezTo>
                  <a:cubicBezTo>
                    <a:pt x="21" y="5"/>
                    <a:pt x="17"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83" name="Google Shape;583;p59"/>
            <p:cNvSpPr/>
            <p:nvPr/>
          </p:nvSpPr>
          <p:spPr>
            <a:xfrm>
              <a:off x="4819525" y="5432750"/>
              <a:ext cx="16125" cy="7200"/>
            </a:xfrm>
            <a:custGeom>
              <a:avLst/>
              <a:gdLst/>
              <a:ahLst/>
              <a:cxnLst/>
              <a:rect l="l" t="t" r="r" b="b"/>
              <a:pathLst>
                <a:path w="645" h="288" extrusionOk="0">
                  <a:moveTo>
                    <a:pt x="633" y="1"/>
                  </a:moveTo>
                  <a:cubicBezTo>
                    <a:pt x="608" y="5"/>
                    <a:pt x="588" y="13"/>
                    <a:pt x="567" y="21"/>
                  </a:cubicBezTo>
                  <a:cubicBezTo>
                    <a:pt x="565" y="22"/>
                    <a:pt x="563" y="22"/>
                    <a:pt x="561" y="22"/>
                  </a:cubicBezTo>
                  <a:cubicBezTo>
                    <a:pt x="553" y="22"/>
                    <a:pt x="542" y="17"/>
                    <a:pt x="538" y="17"/>
                  </a:cubicBezTo>
                  <a:cubicBezTo>
                    <a:pt x="534" y="17"/>
                    <a:pt x="530" y="21"/>
                    <a:pt x="522" y="21"/>
                  </a:cubicBezTo>
                  <a:lnTo>
                    <a:pt x="473" y="21"/>
                  </a:lnTo>
                  <a:cubicBezTo>
                    <a:pt x="460" y="21"/>
                    <a:pt x="448" y="9"/>
                    <a:pt x="440" y="9"/>
                  </a:cubicBezTo>
                  <a:cubicBezTo>
                    <a:pt x="395" y="17"/>
                    <a:pt x="350" y="29"/>
                    <a:pt x="304" y="38"/>
                  </a:cubicBezTo>
                  <a:cubicBezTo>
                    <a:pt x="300" y="38"/>
                    <a:pt x="292" y="33"/>
                    <a:pt x="288" y="33"/>
                  </a:cubicBezTo>
                  <a:cubicBezTo>
                    <a:pt x="280" y="30"/>
                    <a:pt x="272" y="26"/>
                    <a:pt x="263" y="26"/>
                  </a:cubicBezTo>
                  <a:cubicBezTo>
                    <a:pt x="253" y="26"/>
                    <a:pt x="243" y="31"/>
                    <a:pt x="235" y="46"/>
                  </a:cubicBezTo>
                  <a:cubicBezTo>
                    <a:pt x="235" y="50"/>
                    <a:pt x="231" y="50"/>
                    <a:pt x="226" y="50"/>
                  </a:cubicBezTo>
                  <a:cubicBezTo>
                    <a:pt x="194" y="54"/>
                    <a:pt x="157" y="58"/>
                    <a:pt x="124" y="74"/>
                  </a:cubicBezTo>
                  <a:cubicBezTo>
                    <a:pt x="112" y="80"/>
                    <a:pt x="101" y="82"/>
                    <a:pt x="89" y="82"/>
                  </a:cubicBezTo>
                  <a:cubicBezTo>
                    <a:pt x="72" y="82"/>
                    <a:pt x="55" y="78"/>
                    <a:pt x="37" y="78"/>
                  </a:cubicBezTo>
                  <a:cubicBezTo>
                    <a:pt x="33" y="78"/>
                    <a:pt x="29" y="78"/>
                    <a:pt x="25" y="79"/>
                  </a:cubicBezTo>
                  <a:cubicBezTo>
                    <a:pt x="17" y="79"/>
                    <a:pt x="9" y="79"/>
                    <a:pt x="1" y="120"/>
                  </a:cubicBezTo>
                  <a:cubicBezTo>
                    <a:pt x="1" y="148"/>
                    <a:pt x="5" y="177"/>
                    <a:pt x="9" y="206"/>
                  </a:cubicBezTo>
                  <a:cubicBezTo>
                    <a:pt x="9" y="206"/>
                    <a:pt x="13" y="210"/>
                    <a:pt x="13" y="210"/>
                  </a:cubicBezTo>
                  <a:cubicBezTo>
                    <a:pt x="16" y="208"/>
                    <a:pt x="19" y="208"/>
                    <a:pt x="22" y="208"/>
                  </a:cubicBezTo>
                  <a:cubicBezTo>
                    <a:pt x="26" y="208"/>
                    <a:pt x="30" y="209"/>
                    <a:pt x="35" y="209"/>
                  </a:cubicBezTo>
                  <a:cubicBezTo>
                    <a:pt x="44" y="209"/>
                    <a:pt x="53" y="205"/>
                    <a:pt x="62" y="177"/>
                  </a:cubicBezTo>
                  <a:cubicBezTo>
                    <a:pt x="64" y="175"/>
                    <a:pt x="65" y="174"/>
                    <a:pt x="66" y="174"/>
                  </a:cubicBezTo>
                  <a:cubicBezTo>
                    <a:pt x="69" y="174"/>
                    <a:pt x="72" y="179"/>
                    <a:pt x="75" y="185"/>
                  </a:cubicBezTo>
                  <a:cubicBezTo>
                    <a:pt x="86" y="210"/>
                    <a:pt x="97" y="222"/>
                    <a:pt x="108" y="222"/>
                  </a:cubicBezTo>
                  <a:cubicBezTo>
                    <a:pt x="113" y="222"/>
                    <a:pt x="119" y="219"/>
                    <a:pt x="124" y="214"/>
                  </a:cubicBezTo>
                  <a:cubicBezTo>
                    <a:pt x="131" y="207"/>
                    <a:pt x="138" y="204"/>
                    <a:pt x="144" y="204"/>
                  </a:cubicBezTo>
                  <a:cubicBezTo>
                    <a:pt x="153" y="204"/>
                    <a:pt x="162" y="210"/>
                    <a:pt x="169" y="222"/>
                  </a:cubicBezTo>
                  <a:cubicBezTo>
                    <a:pt x="172" y="224"/>
                    <a:pt x="174" y="224"/>
                    <a:pt x="177" y="224"/>
                  </a:cubicBezTo>
                  <a:cubicBezTo>
                    <a:pt x="182" y="224"/>
                    <a:pt x="187" y="222"/>
                    <a:pt x="190" y="222"/>
                  </a:cubicBezTo>
                  <a:cubicBezTo>
                    <a:pt x="196" y="219"/>
                    <a:pt x="200" y="208"/>
                    <a:pt x="206" y="208"/>
                  </a:cubicBezTo>
                  <a:cubicBezTo>
                    <a:pt x="207" y="208"/>
                    <a:pt x="208" y="208"/>
                    <a:pt x="210" y="210"/>
                  </a:cubicBezTo>
                  <a:cubicBezTo>
                    <a:pt x="219" y="220"/>
                    <a:pt x="229" y="224"/>
                    <a:pt x="238" y="224"/>
                  </a:cubicBezTo>
                  <a:cubicBezTo>
                    <a:pt x="258" y="224"/>
                    <a:pt x="277" y="209"/>
                    <a:pt x="297" y="209"/>
                  </a:cubicBezTo>
                  <a:cubicBezTo>
                    <a:pt x="305" y="209"/>
                    <a:pt x="313" y="211"/>
                    <a:pt x="321" y="218"/>
                  </a:cubicBezTo>
                  <a:cubicBezTo>
                    <a:pt x="325" y="221"/>
                    <a:pt x="330" y="222"/>
                    <a:pt x="336" y="222"/>
                  </a:cubicBezTo>
                  <a:cubicBezTo>
                    <a:pt x="341" y="222"/>
                    <a:pt x="347" y="221"/>
                    <a:pt x="353" y="221"/>
                  </a:cubicBezTo>
                  <a:cubicBezTo>
                    <a:pt x="356" y="221"/>
                    <a:pt x="359" y="221"/>
                    <a:pt x="362" y="222"/>
                  </a:cubicBezTo>
                  <a:cubicBezTo>
                    <a:pt x="395" y="226"/>
                    <a:pt x="423" y="234"/>
                    <a:pt x="456" y="243"/>
                  </a:cubicBezTo>
                  <a:cubicBezTo>
                    <a:pt x="469" y="247"/>
                    <a:pt x="481" y="255"/>
                    <a:pt x="485" y="267"/>
                  </a:cubicBezTo>
                  <a:cubicBezTo>
                    <a:pt x="492" y="281"/>
                    <a:pt x="499" y="286"/>
                    <a:pt x="506" y="286"/>
                  </a:cubicBezTo>
                  <a:cubicBezTo>
                    <a:pt x="515" y="286"/>
                    <a:pt x="525" y="278"/>
                    <a:pt x="534" y="276"/>
                  </a:cubicBezTo>
                  <a:cubicBezTo>
                    <a:pt x="546" y="271"/>
                    <a:pt x="560" y="269"/>
                    <a:pt x="573" y="269"/>
                  </a:cubicBezTo>
                  <a:cubicBezTo>
                    <a:pt x="582" y="269"/>
                    <a:pt x="591" y="270"/>
                    <a:pt x="600" y="271"/>
                  </a:cubicBezTo>
                  <a:cubicBezTo>
                    <a:pt x="608" y="271"/>
                    <a:pt x="624" y="288"/>
                    <a:pt x="645" y="288"/>
                  </a:cubicBezTo>
                  <a:lnTo>
                    <a:pt x="645" y="9"/>
                  </a:lnTo>
                  <a:cubicBezTo>
                    <a:pt x="641" y="5"/>
                    <a:pt x="637" y="1"/>
                    <a:pt x="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84" name="Google Shape;584;p59"/>
            <p:cNvSpPr/>
            <p:nvPr/>
          </p:nvSpPr>
          <p:spPr>
            <a:xfrm>
              <a:off x="4819525" y="5419700"/>
              <a:ext cx="16125" cy="7200"/>
            </a:xfrm>
            <a:custGeom>
              <a:avLst/>
              <a:gdLst/>
              <a:ahLst/>
              <a:cxnLst/>
              <a:rect l="l" t="t" r="r" b="b"/>
              <a:pathLst>
                <a:path w="645" h="288" extrusionOk="0">
                  <a:moveTo>
                    <a:pt x="587" y="0"/>
                  </a:moveTo>
                  <a:cubicBezTo>
                    <a:pt x="585" y="0"/>
                    <a:pt x="582" y="1"/>
                    <a:pt x="579" y="1"/>
                  </a:cubicBezTo>
                  <a:cubicBezTo>
                    <a:pt x="542" y="18"/>
                    <a:pt x="501" y="34"/>
                    <a:pt x="460" y="47"/>
                  </a:cubicBezTo>
                  <a:cubicBezTo>
                    <a:pt x="457" y="47"/>
                    <a:pt x="454" y="48"/>
                    <a:pt x="451" y="48"/>
                  </a:cubicBezTo>
                  <a:cubicBezTo>
                    <a:pt x="439" y="48"/>
                    <a:pt x="428" y="43"/>
                    <a:pt x="415" y="43"/>
                  </a:cubicBezTo>
                  <a:cubicBezTo>
                    <a:pt x="399" y="43"/>
                    <a:pt x="382" y="47"/>
                    <a:pt x="366" y="59"/>
                  </a:cubicBezTo>
                  <a:cubicBezTo>
                    <a:pt x="360" y="61"/>
                    <a:pt x="353" y="62"/>
                    <a:pt x="345" y="62"/>
                  </a:cubicBezTo>
                  <a:cubicBezTo>
                    <a:pt x="337" y="62"/>
                    <a:pt x="329" y="61"/>
                    <a:pt x="321" y="59"/>
                  </a:cubicBezTo>
                  <a:cubicBezTo>
                    <a:pt x="317" y="56"/>
                    <a:pt x="312" y="55"/>
                    <a:pt x="307" y="55"/>
                  </a:cubicBezTo>
                  <a:cubicBezTo>
                    <a:pt x="297" y="55"/>
                    <a:pt x="284" y="60"/>
                    <a:pt x="276" y="63"/>
                  </a:cubicBezTo>
                  <a:cubicBezTo>
                    <a:pt x="270" y="63"/>
                    <a:pt x="263" y="70"/>
                    <a:pt x="257" y="70"/>
                  </a:cubicBezTo>
                  <a:cubicBezTo>
                    <a:pt x="255" y="70"/>
                    <a:pt x="253" y="69"/>
                    <a:pt x="251" y="67"/>
                  </a:cubicBezTo>
                  <a:cubicBezTo>
                    <a:pt x="239" y="61"/>
                    <a:pt x="224" y="58"/>
                    <a:pt x="210" y="58"/>
                  </a:cubicBezTo>
                  <a:cubicBezTo>
                    <a:pt x="195" y="58"/>
                    <a:pt x="179" y="61"/>
                    <a:pt x="165" y="67"/>
                  </a:cubicBezTo>
                  <a:cubicBezTo>
                    <a:pt x="128" y="84"/>
                    <a:pt x="91" y="92"/>
                    <a:pt x="54" y="96"/>
                  </a:cubicBezTo>
                  <a:cubicBezTo>
                    <a:pt x="53" y="96"/>
                    <a:pt x="52" y="97"/>
                    <a:pt x="51" y="97"/>
                  </a:cubicBezTo>
                  <a:cubicBezTo>
                    <a:pt x="44" y="97"/>
                    <a:pt x="37" y="87"/>
                    <a:pt x="29" y="79"/>
                  </a:cubicBezTo>
                  <a:cubicBezTo>
                    <a:pt x="27" y="78"/>
                    <a:pt x="25" y="77"/>
                    <a:pt x="23" y="77"/>
                  </a:cubicBezTo>
                  <a:cubicBezTo>
                    <a:pt x="14" y="77"/>
                    <a:pt x="7" y="94"/>
                    <a:pt x="1" y="141"/>
                  </a:cubicBezTo>
                  <a:cubicBezTo>
                    <a:pt x="5" y="170"/>
                    <a:pt x="9" y="198"/>
                    <a:pt x="13" y="231"/>
                  </a:cubicBezTo>
                  <a:cubicBezTo>
                    <a:pt x="21" y="227"/>
                    <a:pt x="29" y="231"/>
                    <a:pt x="34" y="211"/>
                  </a:cubicBezTo>
                  <a:cubicBezTo>
                    <a:pt x="39" y="197"/>
                    <a:pt x="44" y="193"/>
                    <a:pt x="49" y="193"/>
                  </a:cubicBezTo>
                  <a:cubicBezTo>
                    <a:pt x="54" y="193"/>
                    <a:pt x="58" y="198"/>
                    <a:pt x="62" y="203"/>
                  </a:cubicBezTo>
                  <a:cubicBezTo>
                    <a:pt x="73" y="220"/>
                    <a:pt x="91" y="228"/>
                    <a:pt x="109" y="228"/>
                  </a:cubicBezTo>
                  <a:cubicBezTo>
                    <a:pt x="113" y="228"/>
                    <a:pt x="116" y="228"/>
                    <a:pt x="120" y="227"/>
                  </a:cubicBezTo>
                  <a:cubicBezTo>
                    <a:pt x="136" y="223"/>
                    <a:pt x="153" y="227"/>
                    <a:pt x="165" y="219"/>
                  </a:cubicBezTo>
                  <a:cubicBezTo>
                    <a:pt x="171" y="214"/>
                    <a:pt x="178" y="212"/>
                    <a:pt x="184" y="212"/>
                  </a:cubicBezTo>
                  <a:cubicBezTo>
                    <a:pt x="200" y="212"/>
                    <a:pt x="215" y="227"/>
                    <a:pt x="231" y="227"/>
                  </a:cubicBezTo>
                  <a:cubicBezTo>
                    <a:pt x="256" y="227"/>
                    <a:pt x="282" y="250"/>
                    <a:pt x="308" y="250"/>
                  </a:cubicBezTo>
                  <a:cubicBezTo>
                    <a:pt x="315" y="250"/>
                    <a:pt x="322" y="248"/>
                    <a:pt x="329" y="244"/>
                  </a:cubicBezTo>
                  <a:cubicBezTo>
                    <a:pt x="330" y="243"/>
                    <a:pt x="331" y="243"/>
                    <a:pt x="333" y="243"/>
                  </a:cubicBezTo>
                  <a:cubicBezTo>
                    <a:pt x="341" y="243"/>
                    <a:pt x="351" y="252"/>
                    <a:pt x="358" y="256"/>
                  </a:cubicBezTo>
                  <a:cubicBezTo>
                    <a:pt x="366" y="260"/>
                    <a:pt x="375" y="261"/>
                    <a:pt x="383" y="261"/>
                  </a:cubicBezTo>
                  <a:cubicBezTo>
                    <a:pt x="402" y="261"/>
                    <a:pt x="420" y="253"/>
                    <a:pt x="440" y="248"/>
                  </a:cubicBezTo>
                  <a:cubicBezTo>
                    <a:pt x="446" y="247"/>
                    <a:pt x="452" y="246"/>
                    <a:pt x="458" y="246"/>
                  </a:cubicBezTo>
                  <a:cubicBezTo>
                    <a:pt x="477" y="246"/>
                    <a:pt x="495" y="251"/>
                    <a:pt x="514" y="260"/>
                  </a:cubicBezTo>
                  <a:cubicBezTo>
                    <a:pt x="534" y="264"/>
                    <a:pt x="555" y="268"/>
                    <a:pt x="575" y="268"/>
                  </a:cubicBezTo>
                  <a:cubicBezTo>
                    <a:pt x="596" y="272"/>
                    <a:pt x="620" y="268"/>
                    <a:pt x="637" y="285"/>
                  </a:cubicBezTo>
                  <a:cubicBezTo>
                    <a:pt x="637" y="287"/>
                    <a:pt x="638" y="288"/>
                    <a:pt x="639" y="288"/>
                  </a:cubicBezTo>
                  <a:cubicBezTo>
                    <a:pt x="641" y="288"/>
                    <a:pt x="643" y="287"/>
                    <a:pt x="645" y="285"/>
                  </a:cubicBezTo>
                  <a:lnTo>
                    <a:pt x="645" y="43"/>
                  </a:lnTo>
                  <a:cubicBezTo>
                    <a:pt x="627" y="28"/>
                    <a:pt x="608" y="0"/>
                    <a:pt x="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85" name="Google Shape;585;p59"/>
            <p:cNvSpPr/>
            <p:nvPr/>
          </p:nvSpPr>
          <p:spPr>
            <a:xfrm>
              <a:off x="4822100" y="5445675"/>
              <a:ext cx="13450" cy="7525"/>
            </a:xfrm>
            <a:custGeom>
              <a:avLst/>
              <a:gdLst/>
              <a:ahLst/>
              <a:cxnLst/>
              <a:rect l="l" t="t" r="r" b="b"/>
              <a:pathLst>
                <a:path w="538" h="301" extrusionOk="0">
                  <a:moveTo>
                    <a:pt x="530" y="1"/>
                  </a:moveTo>
                  <a:cubicBezTo>
                    <a:pt x="514" y="8"/>
                    <a:pt x="499" y="21"/>
                    <a:pt x="483" y="21"/>
                  </a:cubicBezTo>
                  <a:cubicBezTo>
                    <a:pt x="474" y="21"/>
                    <a:pt x="465" y="17"/>
                    <a:pt x="456" y="5"/>
                  </a:cubicBezTo>
                  <a:cubicBezTo>
                    <a:pt x="455" y="4"/>
                    <a:pt x="455" y="4"/>
                    <a:pt x="454" y="4"/>
                  </a:cubicBezTo>
                  <a:cubicBezTo>
                    <a:pt x="449" y="4"/>
                    <a:pt x="443" y="13"/>
                    <a:pt x="439" y="13"/>
                  </a:cubicBezTo>
                  <a:cubicBezTo>
                    <a:pt x="433" y="15"/>
                    <a:pt x="427" y="16"/>
                    <a:pt x="421" y="16"/>
                  </a:cubicBezTo>
                  <a:cubicBezTo>
                    <a:pt x="415" y="16"/>
                    <a:pt x="409" y="15"/>
                    <a:pt x="402" y="13"/>
                  </a:cubicBezTo>
                  <a:cubicBezTo>
                    <a:pt x="397" y="10"/>
                    <a:pt x="390" y="9"/>
                    <a:pt x="384" y="9"/>
                  </a:cubicBezTo>
                  <a:cubicBezTo>
                    <a:pt x="373" y="9"/>
                    <a:pt x="361" y="13"/>
                    <a:pt x="353" y="21"/>
                  </a:cubicBezTo>
                  <a:cubicBezTo>
                    <a:pt x="344" y="26"/>
                    <a:pt x="333" y="28"/>
                    <a:pt x="322" y="28"/>
                  </a:cubicBezTo>
                  <a:cubicBezTo>
                    <a:pt x="314" y="28"/>
                    <a:pt x="307" y="27"/>
                    <a:pt x="300" y="25"/>
                  </a:cubicBezTo>
                  <a:cubicBezTo>
                    <a:pt x="290" y="24"/>
                    <a:pt x="281" y="24"/>
                    <a:pt x="271" y="24"/>
                  </a:cubicBezTo>
                  <a:cubicBezTo>
                    <a:pt x="240" y="24"/>
                    <a:pt x="209" y="29"/>
                    <a:pt x="181" y="42"/>
                  </a:cubicBezTo>
                  <a:cubicBezTo>
                    <a:pt x="140" y="54"/>
                    <a:pt x="95" y="66"/>
                    <a:pt x="50" y="70"/>
                  </a:cubicBezTo>
                  <a:cubicBezTo>
                    <a:pt x="45" y="72"/>
                    <a:pt x="41" y="72"/>
                    <a:pt x="38" y="72"/>
                  </a:cubicBezTo>
                  <a:cubicBezTo>
                    <a:pt x="34" y="72"/>
                    <a:pt x="31" y="72"/>
                    <a:pt x="29" y="74"/>
                  </a:cubicBezTo>
                  <a:cubicBezTo>
                    <a:pt x="17" y="83"/>
                    <a:pt x="9" y="95"/>
                    <a:pt x="0" y="107"/>
                  </a:cubicBezTo>
                  <a:lnTo>
                    <a:pt x="0" y="136"/>
                  </a:lnTo>
                  <a:cubicBezTo>
                    <a:pt x="0" y="152"/>
                    <a:pt x="4" y="169"/>
                    <a:pt x="9" y="185"/>
                  </a:cubicBezTo>
                  <a:cubicBezTo>
                    <a:pt x="21" y="198"/>
                    <a:pt x="37" y="202"/>
                    <a:pt x="50" y="206"/>
                  </a:cubicBezTo>
                  <a:cubicBezTo>
                    <a:pt x="58" y="204"/>
                    <a:pt x="66" y="202"/>
                    <a:pt x="74" y="202"/>
                  </a:cubicBezTo>
                  <a:cubicBezTo>
                    <a:pt x="81" y="202"/>
                    <a:pt x="89" y="204"/>
                    <a:pt x="95" y="210"/>
                  </a:cubicBezTo>
                  <a:cubicBezTo>
                    <a:pt x="103" y="219"/>
                    <a:pt x="111" y="224"/>
                    <a:pt x="118" y="224"/>
                  </a:cubicBezTo>
                  <a:cubicBezTo>
                    <a:pt x="124" y="224"/>
                    <a:pt x="130" y="220"/>
                    <a:pt x="136" y="210"/>
                  </a:cubicBezTo>
                  <a:cubicBezTo>
                    <a:pt x="141" y="205"/>
                    <a:pt x="144" y="203"/>
                    <a:pt x="147" y="203"/>
                  </a:cubicBezTo>
                  <a:cubicBezTo>
                    <a:pt x="149" y="203"/>
                    <a:pt x="150" y="204"/>
                    <a:pt x="152" y="206"/>
                  </a:cubicBezTo>
                  <a:cubicBezTo>
                    <a:pt x="170" y="220"/>
                    <a:pt x="188" y="224"/>
                    <a:pt x="205" y="224"/>
                  </a:cubicBezTo>
                  <a:cubicBezTo>
                    <a:pt x="227" y="224"/>
                    <a:pt x="248" y="218"/>
                    <a:pt x="271" y="218"/>
                  </a:cubicBezTo>
                  <a:cubicBezTo>
                    <a:pt x="304" y="226"/>
                    <a:pt x="333" y="234"/>
                    <a:pt x="361" y="247"/>
                  </a:cubicBezTo>
                  <a:cubicBezTo>
                    <a:pt x="390" y="255"/>
                    <a:pt x="419" y="259"/>
                    <a:pt x="448" y="263"/>
                  </a:cubicBezTo>
                  <a:cubicBezTo>
                    <a:pt x="451" y="263"/>
                    <a:pt x="454" y="263"/>
                    <a:pt x="457" y="263"/>
                  </a:cubicBezTo>
                  <a:cubicBezTo>
                    <a:pt x="462" y="263"/>
                    <a:pt x="467" y="264"/>
                    <a:pt x="472" y="271"/>
                  </a:cubicBezTo>
                  <a:cubicBezTo>
                    <a:pt x="487" y="283"/>
                    <a:pt x="512" y="301"/>
                    <a:pt x="532" y="301"/>
                  </a:cubicBezTo>
                  <a:cubicBezTo>
                    <a:pt x="534" y="301"/>
                    <a:pt x="536" y="301"/>
                    <a:pt x="538" y="300"/>
                  </a:cubicBezTo>
                  <a:lnTo>
                    <a:pt x="538" y="9"/>
                  </a:lnTo>
                  <a:cubicBezTo>
                    <a:pt x="538" y="5"/>
                    <a:pt x="534" y="5"/>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86" name="Google Shape;586;p59"/>
            <p:cNvSpPr/>
            <p:nvPr/>
          </p:nvSpPr>
          <p:spPr>
            <a:xfrm>
              <a:off x="4829075" y="5354725"/>
              <a:ext cx="6475" cy="6325"/>
            </a:xfrm>
            <a:custGeom>
              <a:avLst/>
              <a:gdLst/>
              <a:ahLst/>
              <a:cxnLst/>
              <a:rect l="l" t="t" r="r" b="b"/>
              <a:pathLst>
                <a:path w="259" h="253" extrusionOk="0">
                  <a:moveTo>
                    <a:pt x="183" y="1"/>
                  </a:moveTo>
                  <a:cubicBezTo>
                    <a:pt x="161" y="1"/>
                    <a:pt x="139" y="20"/>
                    <a:pt x="119" y="40"/>
                  </a:cubicBezTo>
                  <a:cubicBezTo>
                    <a:pt x="119" y="41"/>
                    <a:pt x="118" y="41"/>
                    <a:pt x="116" y="41"/>
                  </a:cubicBezTo>
                  <a:cubicBezTo>
                    <a:pt x="112" y="41"/>
                    <a:pt x="106" y="36"/>
                    <a:pt x="103" y="36"/>
                  </a:cubicBezTo>
                  <a:cubicBezTo>
                    <a:pt x="99" y="32"/>
                    <a:pt x="91" y="32"/>
                    <a:pt x="87" y="32"/>
                  </a:cubicBezTo>
                  <a:cubicBezTo>
                    <a:pt x="66" y="36"/>
                    <a:pt x="45" y="40"/>
                    <a:pt x="25" y="44"/>
                  </a:cubicBezTo>
                  <a:cubicBezTo>
                    <a:pt x="17" y="48"/>
                    <a:pt x="9" y="48"/>
                    <a:pt x="0" y="52"/>
                  </a:cubicBezTo>
                  <a:cubicBezTo>
                    <a:pt x="0" y="89"/>
                    <a:pt x="0" y="122"/>
                    <a:pt x="4" y="130"/>
                  </a:cubicBezTo>
                  <a:cubicBezTo>
                    <a:pt x="9" y="151"/>
                    <a:pt x="17" y="180"/>
                    <a:pt x="25" y="180"/>
                  </a:cubicBezTo>
                  <a:cubicBezTo>
                    <a:pt x="29" y="178"/>
                    <a:pt x="34" y="177"/>
                    <a:pt x="38" y="177"/>
                  </a:cubicBezTo>
                  <a:cubicBezTo>
                    <a:pt x="53" y="177"/>
                    <a:pt x="66" y="187"/>
                    <a:pt x="78" y="200"/>
                  </a:cubicBezTo>
                  <a:cubicBezTo>
                    <a:pt x="78" y="200"/>
                    <a:pt x="81" y="205"/>
                    <a:pt x="84" y="205"/>
                  </a:cubicBezTo>
                  <a:cubicBezTo>
                    <a:pt x="85" y="205"/>
                    <a:pt x="86" y="205"/>
                    <a:pt x="87" y="204"/>
                  </a:cubicBezTo>
                  <a:cubicBezTo>
                    <a:pt x="91" y="199"/>
                    <a:pt x="95" y="197"/>
                    <a:pt x="100" y="197"/>
                  </a:cubicBezTo>
                  <a:cubicBezTo>
                    <a:pt x="116" y="197"/>
                    <a:pt x="133" y="226"/>
                    <a:pt x="152" y="229"/>
                  </a:cubicBezTo>
                  <a:cubicBezTo>
                    <a:pt x="164" y="233"/>
                    <a:pt x="177" y="233"/>
                    <a:pt x="185" y="233"/>
                  </a:cubicBezTo>
                  <a:cubicBezTo>
                    <a:pt x="186" y="234"/>
                    <a:pt x="188" y="234"/>
                    <a:pt x="190" y="234"/>
                  </a:cubicBezTo>
                  <a:cubicBezTo>
                    <a:pt x="192" y="234"/>
                    <a:pt x="195" y="233"/>
                    <a:pt x="198" y="233"/>
                  </a:cubicBezTo>
                  <a:cubicBezTo>
                    <a:pt x="203" y="233"/>
                    <a:pt x="209" y="236"/>
                    <a:pt x="214" y="249"/>
                  </a:cubicBezTo>
                  <a:cubicBezTo>
                    <a:pt x="217" y="252"/>
                    <a:pt x="220" y="252"/>
                    <a:pt x="223" y="252"/>
                  </a:cubicBezTo>
                  <a:cubicBezTo>
                    <a:pt x="234" y="252"/>
                    <a:pt x="245" y="240"/>
                    <a:pt x="254" y="240"/>
                  </a:cubicBezTo>
                  <a:cubicBezTo>
                    <a:pt x="256" y="240"/>
                    <a:pt x="257" y="240"/>
                    <a:pt x="259" y="241"/>
                  </a:cubicBezTo>
                  <a:lnTo>
                    <a:pt x="259" y="7"/>
                  </a:lnTo>
                  <a:cubicBezTo>
                    <a:pt x="247" y="11"/>
                    <a:pt x="230" y="11"/>
                    <a:pt x="218" y="15"/>
                  </a:cubicBezTo>
                  <a:lnTo>
                    <a:pt x="214" y="15"/>
                  </a:lnTo>
                  <a:cubicBezTo>
                    <a:pt x="203" y="5"/>
                    <a:pt x="193"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87" name="Google Shape;587;p59"/>
            <p:cNvSpPr/>
            <p:nvPr/>
          </p:nvSpPr>
          <p:spPr>
            <a:xfrm>
              <a:off x="4820050" y="5406925"/>
              <a:ext cx="15600" cy="6700"/>
            </a:xfrm>
            <a:custGeom>
              <a:avLst/>
              <a:gdLst/>
              <a:ahLst/>
              <a:cxnLst/>
              <a:rect l="l" t="t" r="r" b="b"/>
              <a:pathLst>
                <a:path w="624" h="268" extrusionOk="0">
                  <a:moveTo>
                    <a:pt x="594" y="1"/>
                  </a:moveTo>
                  <a:cubicBezTo>
                    <a:pt x="578" y="1"/>
                    <a:pt x="563" y="6"/>
                    <a:pt x="550" y="16"/>
                  </a:cubicBezTo>
                  <a:cubicBezTo>
                    <a:pt x="538" y="24"/>
                    <a:pt x="525" y="25"/>
                    <a:pt x="513" y="25"/>
                  </a:cubicBezTo>
                  <a:cubicBezTo>
                    <a:pt x="509" y="25"/>
                    <a:pt x="505" y="25"/>
                    <a:pt x="501" y="25"/>
                  </a:cubicBezTo>
                  <a:cubicBezTo>
                    <a:pt x="493" y="25"/>
                    <a:pt x="484" y="26"/>
                    <a:pt x="476" y="28"/>
                  </a:cubicBezTo>
                  <a:cubicBezTo>
                    <a:pt x="448" y="37"/>
                    <a:pt x="423" y="45"/>
                    <a:pt x="398" y="57"/>
                  </a:cubicBezTo>
                  <a:cubicBezTo>
                    <a:pt x="374" y="69"/>
                    <a:pt x="349" y="61"/>
                    <a:pt x="320" y="73"/>
                  </a:cubicBezTo>
                  <a:lnTo>
                    <a:pt x="304" y="73"/>
                  </a:lnTo>
                  <a:cubicBezTo>
                    <a:pt x="287" y="57"/>
                    <a:pt x="269" y="51"/>
                    <a:pt x="251" y="51"/>
                  </a:cubicBezTo>
                  <a:cubicBezTo>
                    <a:pt x="220" y="51"/>
                    <a:pt x="189" y="66"/>
                    <a:pt x="160" y="66"/>
                  </a:cubicBezTo>
                  <a:cubicBezTo>
                    <a:pt x="156" y="66"/>
                    <a:pt x="152" y="66"/>
                    <a:pt x="148" y="65"/>
                  </a:cubicBezTo>
                  <a:cubicBezTo>
                    <a:pt x="145" y="66"/>
                    <a:pt x="141" y="67"/>
                    <a:pt x="138" y="67"/>
                  </a:cubicBezTo>
                  <a:cubicBezTo>
                    <a:pt x="129" y="67"/>
                    <a:pt x="121" y="63"/>
                    <a:pt x="115" y="57"/>
                  </a:cubicBezTo>
                  <a:cubicBezTo>
                    <a:pt x="95" y="43"/>
                    <a:pt x="72" y="35"/>
                    <a:pt x="48" y="35"/>
                  </a:cubicBezTo>
                  <a:cubicBezTo>
                    <a:pt x="43" y="35"/>
                    <a:pt x="38" y="36"/>
                    <a:pt x="33" y="37"/>
                  </a:cubicBezTo>
                  <a:cubicBezTo>
                    <a:pt x="25" y="37"/>
                    <a:pt x="8" y="37"/>
                    <a:pt x="0" y="110"/>
                  </a:cubicBezTo>
                  <a:cubicBezTo>
                    <a:pt x="8" y="176"/>
                    <a:pt x="21" y="192"/>
                    <a:pt x="33" y="192"/>
                  </a:cubicBezTo>
                  <a:cubicBezTo>
                    <a:pt x="40" y="192"/>
                    <a:pt x="51" y="205"/>
                    <a:pt x="59" y="205"/>
                  </a:cubicBezTo>
                  <a:cubicBezTo>
                    <a:pt x="60" y="205"/>
                    <a:pt x="61" y="205"/>
                    <a:pt x="62" y="205"/>
                  </a:cubicBezTo>
                  <a:cubicBezTo>
                    <a:pt x="70" y="202"/>
                    <a:pt x="78" y="201"/>
                    <a:pt x="86" y="201"/>
                  </a:cubicBezTo>
                  <a:cubicBezTo>
                    <a:pt x="103" y="201"/>
                    <a:pt x="120" y="207"/>
                    <a:pt x="132" y="221"/>
                  </a:cubicBezTo>
                  <a:cubicBezTo>
                    <a:pt x="138" y="207"/>
                    <a:pt x="144" y="202"/>
                    <a:pt x="150" y="202"/>
                  </a:cubicBezTo>
                  <a:cubicBezTo>
                    <a:pt x="160" y="202"/>
                    <a:pt x="168" y="214"/>
                    <a:pt x="173" y="221"/>
                  </a:cubicBezTo>
                  <a:cubicBezTo>
                    <a:pt x="181" y="229"/>
                    <a:pt x="193" y="225"/>
                    <a:pt x="201" y="229"/>
                  </a:cubicBezTo>
                  <a:cubicBezTo>
                    <a:pt x="210" y="242"/>
                    <a:pt x="226" y="250"/>
                    <a:pt x="238" y="258"/>
                  </a:cubicBezTo>
                  <a:cubicBezTo>
                    <a:pt x="247" y="262"/>
                    <a:pt x="257" y="265"/>
                    <a:pt x="266" y="265"/>
                  </a:cubicBezTo>
                  <a:cubicBezTo>
                    <a:pt x="277" y="265"/>
                    <a:pt x="288" y="260"/>
                    <a:pt x="300" y="242"/>
                  </a:cubicBezTo>
                  <a:cubicBezTo>
                    <a:pt x="304" y="238"/>
                    <a:pt x="308" y="229"/>
                    <a:pt x="308" y="229"/>
                  </a:cubicBezTo>
                  <a:cubicBezTo>
                    <a:pt x="314" y="240"/>
                    <a:pt x="321" y="243"/>
                    <a:pt x="327" y="243"/>
                  </a:cubicBezTo>
                  <a:cubicBezTo>
                    <a:pt x="340" y="243"/>
                    <a:pt x="353" y="229"/>
                    <a:pt x="366" y="229"/>
                  </a:cubicBezTo>
                  <a:cubicBezTo>
                    <a:pt x="367" y="229"/>
                    <a:pt x="368" y="229"/>
                    <a:pt x="370" y="229"/>
                  </a:cubicBezTo>
                  <a:cubicBezTo>
                    <a:pt x="390" y="233"/>
                    <a:pt x="406" y="246"/>
                    <a:pt x="423" y="258"/>
                  </a:cubicBezTo>
                  <a:cubicBezTo>
                    <a:pt x="432" y="265"/>
                    <a:pt x="441" y="267"/>
                    <a:pt x="450" y="267"/>
                  </a:cubicBezTo>
                  <a:cubicBezTo>
                    <a:pt x="469" y="267"/>
                    <a:pt x="487" y="257"/>
                    <a:pt x="506" y="257"/>
                  </a:cubicBezTo>
                  <a:cubicBezTo>
                    <a:pt x="510" y="257"/>
                    <a:pt x="513" y="257"/>
                    <a:pt x="517" y="258"/>
                  </a:cubicBezTo>
                  <a:cubicBezTo>
                    <a:pt x="518" y="258"/>
                    <a:pt x="519" y="258"/>
                    <a:pt x="520" y="258"/>
                  </a:cubicBezTo>
                  <a:cubicBezTo>
                    <a:pt x="539" y="258"/>
                    <a:pt x="557" y="222"/>
                    <a:pt x="576" y="222"/>
                  </a:cubicBezTo>
                  <a:cubicBezTo>
                    <a:pt x="583" y="222"/>
                    <a:pt x="591" y="228"/>
                    <a:pt x="599" y="246"/>
                  </a:cubicBezTo>
                  <a:cubicBezTo>
                    <a:pt x="603" y="254"/>
                    <a:pt x="612" y="262"/>
                    <a:pt x="624" y="262"/>
                  </a:cubicBezTo>
                  <a:lnTo>
                    <a:pt x="624" y="8"/>
                  </a:lnTo>
                  <a:cubicBezTo>
                    <a:pt x="614" y="3"/>
                    <a:pt x="604"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88" name="Google Shape;588;p59"/>
            <p:cNvSpPr/>
            <p:nvPr/>
          </p:nvSpPr>
          <p:spPr>
            <a:xfrm>
              <a:off x="4816650" y="5393650"/>
              <a:ext cx="18900" cy="7125"/>
            </a:xfrm>
            <a:custGeom>
              <a:avLst/>
              <a:gdLst/>
              <a:ahLst/>
              <a:cxnLst/>
              <a:rect l="l" t="t" r="r" b="b"/>
              <a:pathLst>
                <a:path w="756" h="285" extrusionOk="0">
                  <a:moveTo>
                    <a:pt x="725" y="0"/>
                  </a:moveTo>
                  <a:cubicBezTo>
                    <a:pt x="695" y="0"/>
                    <a:pt x="666" y="21"/>
                    <a:pt x="637" y="46"/>
                  </a:cubicBezTo>
                  <a:cubicBezTo>
                    <a:pt x="616" y="59"/>
                    <a:pt x="596" y="67"/>
                    <a:pt x="571" y="71"/>
                  </a:cubicBezTo>
                  <a:cubicBezTo>
                    <a:pt x="563" y="71"/>
                    <a:pt x="559" y="75"/>
                    <a:pt x="551" y="75"/>
                  </a:cubicBezTo>
                  <a:cubicBezTo>
                    <a:pt x="542" y="78"/>
                    <a:pt x="531" y="81"/>
                    <a:pt x="520" y="81"/>
                  </a:cubicBezTo>
                  <a:cubicBezTo>
                    <a:pt x="515" y="81"/>
                    <a:pt x="510" y="80"/>
                    <a:pt x="506" y="79"/>
                  </a:cubicBezTo>
                  <a:cubicBezTo>
                    <a:pt x="479" y="76"/>
                    <a:pt x="455" y="73"/>
                    <a:pt x="432" y="73"/>
                  </a:cubicBezTo>
                  <a:cubicBezTo>
                    <a:pt x="422" y="73"/>
                    <a:pt x="413" y="74"/>
                    <a:pt x="403" y="75"/>
                  </a:cubicBezTo>
                  <a:cubicBezTo>
                    <a:pt x="370" y="75"/>
                    <a:pt x="333" y="67"/>
                    <a:pt x="300" y="67"/>
                  </a:cubicBezTo>
                  <a:cubicBezTo>
                    <a:pt x="288" y="67"/>
                    <a:pt x="272" y="71"/>
                    <a:pt x="259" y="75"/>
                  </a:cubicBezTo>
                  <a:cubicBezTo>
                    <a:pt x="239" y="78"/>
                    <a:pt x="218" y="91"/>
                    <a:pt x="198" y="91"/>
                  </a:cubicBezTo>
                  <a:cubicBezTo>
                    <a:pt x="190" y="91"/>
                    <a:pt x="181" y="89"/>
                    <a:pt x="173" y="83"/>
                  </a:cubicBezTo>
                  <a:cubicBezTo>
                    <a:pt x="154" y="68"/>
                    <a:pt x="134" y="64"/>
                    <a:pt x="113" y="64"/>
                  </a:cubicBezTo>
                  <a:cubicBezTo>
                    <a:pt x="94" y="64"/>
                    <a:pt x="73" y="67"/>
                    <a:pt x="52" y="67"/>
                  </a:cubicBezTo>
                  <a:cubicBezTo>
                    <a:pt x="47" y="67"/>
                    <a:pt x="43" y="67"/>
                    <a:pt x="38" y="67"/>
                  </a:cubicBezTo>
                  <a:cubicBezTo>
                    <a:pt x="25" y="67"/>
                    <a:pt x="13" y="79"/>
                    <a:pt x="1" y="137"/>
                  </a:cubicBezTo>
                  <a:cubicBezTo>
                    <a:pt x="9" y="179"/>
                    <a:pt x="18" y="196"/>
                    <a:pt x="26" y="196"/>
                  </a:cubicBezTo>
                  <a:cubicBezTo>
                    <a:pt x="30" y="196"/>
                    <a:pt x="34" y="192"/>
                    <a:pt x="38" y="186"/>
                  </a:cubicBezTo>
                  <a:cubicBezTo>
                    <a:pt x="44" y="180"/>
                    <a:pt x="49" y="178"/>
                    <a:pt x="54" y="178"/>
                  </a:cubicBezTo>
                  <a:cubicBezTo>
                    <a:pt x="63" y="178"/>
                    <a:pt x="71" y="185"/>
                    <a:pt x="79" y="190"/>
                  </a:cubicBezTo>
                  <a:cubicBezTo>
                    <a:pt x="91" y="198"/>
                    <a:pt x="103" y="202"/>
                    <a:pt x="116" y="206"/>
                  </a:cubicBezTo>
                  <a:cubicBezTo>
                    <a:pt x="128" y="211"/>
                    <a:pt x="140" y="218"/>
                    <a:pt x="152" y="218"/>
                  </a:cubicBezTo>
                  <a:cubicBezTo>
                    <a:pt x="161" y="218"/>
                    <a:pt x="169" y="215"/>
                    <a:pt x="177" y="206"/>
                  </a:cubicBezTo>
                  <a:cubicBezTo>
                    <a:pt x="178" y="205"/>
                    <a:pt x="179" y="205"/>
                    <a:pt x="180" y="205"/>
                  </a:cubicBezTo>
                  <a:cubicBezTo>
                    <a:pt x="182" y="205"/>
                    <a:pt x="183" y="209"/>
                    <a:pt x="186" y="215"/>
                  </a:cubicBezTo>
                  <a:cubicBezTo>
                    <a:pt x="190" y="227"/>
                    <a:pt x="194" y="231"/>
                    <a:pt x="198" y="231"/>
                  </a:cubicBezTo>
                  <a:cubicBezTo>
                    <a:pt x="203" y="231"/>
                    <a:pt x="208" y="227"/>
                    <a:pt x="214" y="223"/>
                  </a:cubicBezTo>
                  <a:cubicBezTo>
                    <a:pt x="227" y="211"/>
                    <a:pt x="239" y="215"/>
                    <a:pt x="247" y="211"/>
                  </a:cubicBezTo>
                  <a:cubicBezTo>
                    <a:pt x="253" y="208"/>
                    <a:pt x="257" y="208"/>
                    <a:pt x="262" y="208"/>
                  </a:cubicBezTo>
                  <a:cubicBezTo>
                    <a:pt x="267" y="208"/>
                    <a:pt x="272" y="208"/>
                    <a:pt x="280" y="206"/>
                  </a:cubicBezTo>
                  <a:cubicBezTo>
                    <a:pt x="285" y="205"/>
                    <a:pt x="289" y="204"/>
                    <a:pt x="294" y="204"/>
                  </a:cubicBezTo>
                  <a:cubicBezTo>
                    <a:pt x="305" y="204"/>
                    <a:pt x="316" y="209"/>
                    <a:pt x="325" y="227"/>
                  </a:cubicBezTo>
                  <a:cubicBezTo>
                    <a:pt x="333" y="243"/>
                    <a:pt x="346" y="252"/>
                    <a:pt x="362" y="252"/>
                  </a:cubicBezTo>
                  <a:cubicBezTo>
                    <a:pt x="387" y="256"/>
                    <a:pt x="411" y="256"/>
                    <a:pt x="436" y="260"/>
                  </a:cubicBezTo>
                  <a:cubicBezTo>
                    <a:pt x="485" y="268"/>
                    <a:pt x="534" y="280"/>
                    <a:pt x="584" y="284"/>
                  </a:cubicBezTo>
                  <a:cubicBezTo>
                    <a:pt x="608" y="280"/>
                    <a:pt x="637" y="276"/>
                    <a:pt x="661" y="268"/>
                  </a:cubicBezTo>
                  <a:cubicBezTo>
                    <a:pt x="670" y="266"/>
                    <a:pt x="678" y="265"/>
                    <a:pt x="686" y="265"/>
                  </a:cubicBezTo>
                  <a:cubicBezTo>
                    <a:pt x="694" y="265"/>
                    <a:pt x="703" y="266"/>
                    <a:pt x="711" y="268"/>
                  </a:cubicBezTo>
                  <a:cubicBezTo>
                    <a:pt x="717" y="271"/>
                    <a:pt x="721" y="283"/>
                    <a:pt x="729" y="283"/>
                  </a:cubicBezTo>
                  <a:cubicBezTo>
                    <a:pt x="731" y="283"/>
                    <a:pt x="733" y="282"/>
                    <a:pt x="735" y="280"/>
                  </a:cubicBezTo>
                  <a:cubicBezTo>
                    <a:pt x="739" y="276"/>
                    <a:pt x="748" y="276"/>
                    <a:pt x="756" y="276"/>
                  </a:cubicBezTo>
                  <a:lnTo>
                    <a:pt x="756" y="9"/>
                  </a:lnTo>
                  <a:lnTo>
                    <a:pt x="752" y="5"/>
                  </a:lnTo>
                  <a:cubicBezTo>
                    <a:pt x="743" y="2"/>
                    <a:pt x="734" y="0"/>
                    <a:pt x="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89" name="Google Shape;589;p59"/>
            <p:cNvSpPr/>
            <p:nvPr/>
          </p:nvSpPr>
          <p:spPr>
            <a:xfrm>
              <a:off x="4818500" y="5380750"/>
              <a:ext cx="17050" cy="6800"/>
            </a:xfrm>
            <a:custGeom>
              <a:avLst/>
              <a:gdLst/>
              <a:ahLst/>
              <a:cxnLst/>
              <a:rect l="l" t="t" r="r" b="b"/>
              <a:pathLst>
                <a:path w="682" h="272" extrusionOk="0">
                  <a:moveTo>
                    <a:pt x="682" y="0"/>
                  </a:moveTo>
                  <a:cubicBezTo>
                    <a:pt x="675" y="2"/>
                    <a:pt x="669" y="3"/>
                    <a:pt x="662" y="3"/>
                  </a:cubicBezTo>
                  <a:cubicBezTo>
                    <a:pt x="650" y="3"/>
                    <a:pt x="637" y="1"/>
                    <a:pt x="625" y="1"/>
                  </a:cubicBezTo>
                  <a:cubicBezTo>
                    <a:pt x="613" y="1"/>
                    <a:pt x="602" y="2"/>
                    <a:pt x="592" y="8"/>
                  </a:cubicBezTo>
                  <a:cubicBezTo>
                    <a:pt x="575" y="13"/>
                    <a:pt x="563" y="21"/>
                    <a:pt x="555" y="33"/>
                  </a:cubicBezTo>
                  <a:cubicBezTo>
                    <a:pt x="545" y="43"/>
                    <a:pt x="532" y="51"/>
                    <a:pt x="516" y="51"/>
                  </a:cubicBezTo>
                  <a:cubicBezTo>
                    <a:pt x="513" y="51"/>
                    <a:pt x="509" y="50"/>
                    <a:pt x="505" y="49"/>
                  </a:cubicBezTo>
                  <a:cubicBezTo>
                    <a:pt x="491" y="47"/>
                    <a:pt x="474" y="44"/>
                    <a:pt x="457" y="44"/>
                  </a:cubicBezTo>
                  <a:cubicBezTo>
                    <a:pt x="450" y="44"/>
                    <a:pt x="443" y="44"/>
                    <a:pt x="436" y="45"/>
                  </a:cubicBezTo>
                  <a:cubicBezTo>
                    <a:pt x="386" y="49"/>
                    <a:pt x="341" y="49"/>
                    <a:pt x="296" y="49"/>
                  </a:cubicBezTo>
                  <a:lnTo>
                    <a:pt x="235" y="49"/>
                  </a:lnTo>
                  <a:cubicBezTo>
                    <a:pt x="234" y="49"/>
                    <a:pt x="233" y="48"/>
                    <a:pt x="233" y="48"/>
                  </a:cubicBezTo>
                  <a:cubicBezTo>
                    <a:pt x="226" y="48"/>
                    <a:pt x="220" y="89"/>
                    <a:pt x="212" y="89"/>
                  </a:cubicBezTo>
                  <a:cubicBezTo>
                    <a:pt x="210" y="89"/>
                    <a:pt x="208" y="87"/>
                    <a:pt x="206" y="82"/>
                  </a:cubicBezTo>
                  <a:cubicBezTo>
                    <a:pt x="202" y="68"/>
                    <a:pt x="189" y="57"/>
                    <a:pt x="175" y="57"/>
                  </a:cubicBezTo>
                  <a:cubicBezTo>
                    <a:pt x="173" y="57"/>
                    <a:pt x="171" y="57"/>
                    <a:pt x="169" y="58"/>
                  </a:cubicBezTo>
                  <a:cubicBezTo>
                    <a:pt x="124" y="54"/>
                    <a:pt x="79" y="54"/>
                    <a:pt x="29" y="54"/>
                  </a:cubicBezTo>
                  <a:cubicBezTo>
                    <a:pt x="21" y="54"/>
                    <a:pt x="13" y="62"/>
                    <a:pt x="5" y="78"/>
                  </a:cubicBezTo>
                  <a:cubicBezTo>
                    <a:pt x="5" y="91"/>
                    <a:pt x="1" y="107"/>
                    <a:pt x="1" y="123"/>
                  </a:cubicBezTo>
                  <a:cubicBezTo>
                    <a:pt x="1" y="140"/>
                    <a:pt x="1" y="156"/>
                    <a:pt x="5" y="173"/>
                  </a:cubicBezTo>
                  <a:cubicBezTo>
                    <a:pt x="9" y="185"/>
                    <a:pt x="13" y="189"/>
                    <a:pt x="17" y="189"/>
                  </a:cubicBezTo>
                  <a:cubicBezTo>
                    <a:pt x="21" y="191"/>
                    <a:pt x="25" y="192"/>
                    <a:pt x="29" y="192"/>
                  </a:cubicBezTo>
                  <a:cubicBezTo>
                    <a:pt x="33" y="192"/>
                    <a:pt x="36" y="191"/>
                    <a:pt x="38" y="189"/>
                  </a:cubicBezTo>
                  <a:cubicBezTo>
                    <a:pt x="46" y="183"/>
                    <a:pt x="56" y="180"/>
                    <a:pt x="65" y="180"/>
                  </a:cubicBezTo>
                  <a:cubicBezTo>
                    <a:pt x="75" y="180"/>
                    <a:pt x="83" y="183"/>
                    <a:pt x="87" y="189"/>
                  </a:cubicBezTo>
                  <a:cubicBezTo>
                    <a:pt x="88" y="190"/>
                    <a:pt x="90" y="191"/>
                    <a:pt x="91" y="191"/>
                  </a:cubicBezTo>
                  <a:cubicBezTo>
                    <a:pt x="96" y="191"/>
                    <a:pt x="100" y="187"/>
                    <a:pt x="105" y="187"/>
                  </a:cubicBezTo>
                  <a:cubicBezTo>
                    <a:pt x="108" y="187"/>
                    <a:pt x="112" y="188"/>
                    <a:pt x="116" y="193"/>
                  </a:cubicBezTo>
                  <a:cubicBezTo>
                    <a:pt x="125" y="200"/>
                    <a:pt x="133" y="209"/>
                    <a:pt x="140" y="209"/>
                  </a:cubicBezTo>
                  <a:cubicBezTo>
                    <a:pt x="146" y="209"/>
                    <a:pt x="151" y="203"/>
                    <a:pt x="157" y="185"/>
                  </a:cubicBezTo>
                  <a:cubicBezTo>
                    <a:pt x="158" y="183"/>
                    <a:pt x="159" y="182"/>
                    <a:pt x="159" y="182"/>
                  </a:cubicBezTo>
                  <a:cubicBezTo>
                    <a:pt x="162" y="182"/>
                    <a:pt x="164" y="188"/>
                    <a:pt x="173" y="197"/>
                  </a:cubicBezTo>
                  <a:cubicBezTo>
                    <a:pt x="177" y="201"/>
                    <a:pt x="181" y="204"/>
                    <a:pt x="185" y="204"/>
                  </a:cubicBezTo>
                  <a:cubicBezTo>
                    <a:pt x="193" y="204"/>
                    <a:pt x="200" y="192"/>
                    <a:pt x="206" y="156"/>
                  </a:cubicBezTo>
                  <a:cubicBezTo>
                    <a:pt x="218" y="201"/>
                    <a:pt x="231" y="205"/>
                    <a:pt x="247" y="205"/>
                  </a:cubicBezTo>
                  <a:cubicBezTo>
                    <a:pt x="267" y="205"/>
                    <a:pt x="288" y="210"/>
                    <a:pt x="308" y="214"/>
                  </a:cubicBezTo>
                  <a:cubicBezTo>
                    <a:pt x="333" y="218"/>
                    <a:pt x="358" y="218"/>
                    <a:pt x="378" y="218"/>
                  </a:cubicBezTo>
                  <a:cubicBezTo>
                    <a:pt x="383" y="218"/>
                    <a:pt x="387" y="217"/>
                    <a:pt x="390" y="217"/>
                  </a:cubicBezTo>
                  <a:cubicBezTo>
                    <a:pt x="395" y="217"/>
                    <a:pt x="400" y="219"/>
                    <a:pt x="407" y="226"/>
                  </a:cubicBezTo>
                  <a:cubicBezTo>
                    <a:pt x="412" y="233"/>
                    <a:pt x="418" y="237"/>
                    <a:pt x="424" y="237"/>
                  </a:cubicBezTo>
                  <a:cubicBezTo>
                    <a:pt x="428" y="237"/>
                    <a:pt x="432" y="235"/>
                    <a:pt x="436" y="230"/>
                  </a:cubicBezTo>
                  <a:cubicBezTo>
                    <a:pt x="437" y="228"/>
                    <a:pt x="440" y="227"/>
                    <a:pt x="442" y="227"/>
                  </a:cubicBezTo>
                  <a:cubicBezTo>
                    <a:pt x="445" y="227"/>
                    <a:pt x="448" y="229"/>
                    <a:pt x="448" y="234"/>
                  </a:cubicBezTo>
                  <a:cubicBezTo>
                    <a:pt x="458" y="258"/>
                    <a:pt x="466" y="265"/>
                    <a:pt x="474" y="265"/>
                  </a:cubicBezTo>
                  <a:cubicBezTo>
                    <a:pt x="479" y="265"/>
                    <a:pt x="484" y="262"/>
                    <a:pt x="489" y="259"/>
                  </a:cubicBezTo>
                  <a:cubicBezTo>
                    <a:pt x="514" y="255"/>
                    <a:pt x="538" y="246"/>
                    <a:pt x="555" y="238"/>
                  </a:cubicBezTo>
                  <a:cubicBezTo>
                    <a:pt x="575" y="234"/>
                    <a:pt x="596" y="218"/>
                    <a:pt x="608" y="214"/>
                  </a:cubicBezTo>
                  <a:cubicBezTo>
                    <a:pt x="620" y="214"/>
                    <a:pt x="633" y="222"/>
                    <a:pt x="645" y="246"/>
                  </a:cubicBezTo>
                  <a:cubicBezTo>
                    <a:pt x="649" y="263"/>
                    <a:pt x="665" y="271"/>
                    <a:pt x="682" y="271"/>
                  </a:cubicBezTo>
                  <a:lnTo>
                    <a:pt x="6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90" name="Google Shape;590;p59"/>
            <p:cNvSpPr/>
            <p:nvPr/>
          </p:nvSpPr>
          <p:spPr>
            <a:xfrm>
              <a:off x="4831025" y="5328825"/>
              <a:ext cx="4625" cy="6200"/>
            </a:xfrm>
            <a:custGeom>
              <a:avLst/>
              <a:gdLst/>
              <a:ahLst/>
              <a:cxnLst/>
              <a:rect l="l" t="t" r="r" b="b"/>
              <a:pathLst>
                <a:path w="185" h="248" extrusionOk="0">
                  <a:moveTo>
                    <a:pt x="181" y="1"/>
                  </a:moveTo>
                  <a:cubicBezTo>
                    <a:pt x="177" y="1"/>
                    <a:pt x="169" y="5"/>
                    <a:pt x="169" y="5"/>
                  </a:cubicBezTo>
                  <a:lnTo>
                    <a:pt x="91" y="5"/>
                  </a:lnTo>
                  <a:cubicBezTo>
                    <a:pt x="86" y="5"/>
                    <a:pt x="82" y="17"/>
                    <a:pt x="78" y="17"/>
                  </a:cubicBezTo>
                  <a:lnTo>
                    <a:pt x="25" y="42"/>
                  </a:lnTo>
                  <a:lnTo>
                    <a:pt x="21" y="42"/>
                  </a:lnTo>
                  <a:cubicBezTo>
                    <a:pt x="4" y="63"/>
                    <a:pt x="0" y="87"/>
                    <a:pt x="4" y="112"/>
                  </a:cubicBezTo>
                  <a:cubicBezTo>
                    <a:pt x="4" y="157"/>
                    <a:pt x="11" y="199"/>
                    <a:pt x="22" y="199"/>
                  </a:cubicBezTo>
                  <a:cubicBezTo>
                    <a:pt x="23" y="199"/>
                    <a:pt x="24" y="199"/>
                    <a:pt x="25" y="198"/>
                  </a:cubicBezTo>
                  <a:cubicBezTo>
                    <a:pt x="29" y="194"/>
                    <a:pt x="32" y="193"/>
                    <a:pt x="36" y="193"/>
                  </a:cubicBezTo>
                  <a:cubicBezTo>
                    <a:pt x="46" y="193"/>
                    <a:pt x="56" y="207"/>
                    <a:pt x="70" y="207"/>
                  </a:cubicBezTo>
                  <a:cubicBezTo>
                    <a:pt x="71" y="207"/>
                    <a:pt x="73" y="206"/>
                    <a:pt x="74" y="206"/>
                  </a:cubicBezTo>
                  <a:cubicBezTo>
                    <a:pt x="76" y="205"/>
                    <a:pt x="79" y="205"/>
                    <a:pt x="81" y="205"/>
                  </a:cubicBezTo>
                  <a:cubicBezTo>
                    <a:pt x="98" y="205"/>
                    <a:pt x="113" y="232"/>
                    <a:pt x="132" y="243"/>
                  </a:cubicBezTo>
                  <a:cubicBezTo>
                    <a:pt x="132" y="243"/>
                    <a:pt x="133" y="243"/>
                    <a:pt x="134" y="243"/>
                  </a:cubicBezTo>
                  <a:cubicBezTo>
                    <a:pt x="142" y="243"/>
                    <a:pt x="151" y="229"/>
                    <a:pt x="159" y="229"/>
                  </a:cubicBezTo>
                  <a:cubicBezTo>
                    <a:pt x="163" y="229"/>
                    <a:pt x="166" y="233"/>
                    <a:pt x="169" y="243"/>
                  </a:cubicBezTo>
                  <a:cubicBezTo>
                    <a:pt x="173" y="247"/>
                    <a:pt x="177" y="247"/>
                    <a:pt x="185" y="247"/>
                  </a:cubicBezTo>
                  <a:lnTo>
                    <a:pt x="1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91" name="Google Shape;591;p59"/>
            <p:cNvSpPr/>
            <p:nvPr/>
          </p:nvSpPr>
          <p:spPr>
            <a:xfrm>
              <a:off x="4813675" y="5458725"/>
              <a:ext cx="21875" cy="7700"/>
            </a:xfrm>
            <a:custGeom>
              <a:avLst/>
              <a:gdLst/>
              <a:ahLst/>
              <a:cxnLst/>
              <a:rect l="l" t="t" r="r" b="b"/>
              <a:pathLst>
                <a:path w="875" h="308" extrusionOk="0">
                  <a:moveTo>
                    <a:pt x="867" y="1"/>
                  </a:moveTo>
                  <a:cubicBezTo>
                    <a:pt x="864" y="1"/>
                    <a:pt x="861" y="2"/>
                    <a:pt x="858" y="4"/>
                  </a:cubicBezTo>
                  <a:cubicBezTo>
                    <a:pt x="842" y="16"/>
                    <a:pt x="830" y="37"/>
                    <a:pt x="813" y="37"/>
                  </a:cubicBezTo>
                  <a:cubicBezTo>
                    <a:pt x="805" y="36"/>
                    <a:pt x="796" y="35"/>
                    <a:pt x="787" y="35"/>
                  </a:cubicBezTo>
                  <a:cubicBezTo>
                    <a:pt x="763" y="35"/>
                    <a:pt x="740" y="39"/>
                    <a:pt x="719" y="45"/>
                  </a:cubicBezTo>
                  <a:cubicBezTo>
                    <a:pt x="707" y="45"/>
                    <a:pt x="698" y="49"/>
                    <a:pt x="690" y="57"/>
                  </a:cubicBezTo>
                  <a:cubicBezTo>
                    <a:pt x="672" y="72"/>
                    <a:pt x="654" y="77"/>
                    <a:pt x="636" y="77"/>
                  </a:cubicBezTo>
                  <a:cubicBezTo>
                    <a:pt x="605" y="77"/>
                    <a:pt x="575" y="62"/>
                    <a:pt x="547" y="57"/>
                  </a:cubicBezTo>
                  <a:cubicBezTo>
                    <a:pt x="522" y="54"/>
                    <a:pt x="497" y="39"/>
                    <a:pt x="472" y="39"/>
                  </a:cubicBezTo>
                  <a:cubicBezTo>
                    <a:pt x="464" y="39"/>
                    <a:pt x="456" y="41"/>
                    <a:pt x="448" y="45"/>
                  </a:cubicBezTo>
                  <a:cubicBezTo>
                    <a:pt x="443" y="48"/>
                    <a:pt x="439" y="50"/>
                    <a:pt x="434" y="50"/>
                  </a:cubicBezTo>
                  <a:cubicBezTo>
                    <a:pt x="427" y="50"/>
                    <a:pt x="419" y="47"/>
                    <a:pt x="409" y="47"/>
                  </a:cubicBezTo>
                  <a:cubicBezTo>
                    <a:pt x="405" y="47"/>
                    <a:pt x="400" y="47"/>
                    <a:pt x="395" y="49"/>
                  </a:cubicBezTo>
                  <a:cubicBezTo>
                    <a:pt x="374" y="57"/>
                    <a:pt x="346" y="78"/>
                    <a:pt x="321" y="86"/>
                  </a:cubicBezTo>
                  <a:cubicBezTo>
                    <a:pt x="304" y="89"/>
                    <a:pt x="284" y="92"/>
                    <a:pt x="265" y="92"/>
                  </a:cubicBezTo>
                  <a:cubicBezTo>
                    <a:pt x="258" y="92"/>
                    <a:pt x="250" y="91"/>
                    <a:pt x="243" y="90"/>
                  </a:cubicBezTo>
                  <a:cubicBezTo>
                    <a:pt x="227" y="90"/>
                    <a:pt x="202" y="78"/>
                    <a:pt x="186" y="78"/>
                  </a:cubicBezTo>
                  <a:cubicBezTo>
                    <a:pt x="173" y="78"/>
                    <a:pt x="161" y="90"/>
                    <a:pt x="144" y="90"/>
                  </a:cubicBezTo>
                  <a:lnTo>
                    <a:pt x="34" y="90"/>
                  </a:lnTo>
                  <a:cubicBezTo>
                    <a:pt x="31" y="90"/>
                    <a:pt x="28" y="89"/>
                    <a:pt x="25" y="89"/>
                  </a:cubicBezTo>
                  <a:cubicBezTo>
                    <a:pt x="18" y="89"/>
                    <a:pt x="9" y="95"/>
                    <a:pt x="1" y="131"/>
                  </a:cubicBezTo>
                  <a:cubicBezTo>
                    <a:pt x="9" y="184"/>
                    <a:pt x="21" y="205"/>
                    <a:pt x="30" y="205"/>
                  </a:cubicBezTo>
                  <a:cubicBezTo>
                    <a:pt x="35" y="205"/>
                    <a:pt x="41" y="207"/>
                    <a:pt x="46" y="207"/>
                  </a:cubicBezTo>
                  <a:cubicBezTo>
                    <a:pt x="49" y="207"/>
                    <a:pt x="51" y="206"/>
                    <a:pt x="54" y="205"/>
                  </a:cubicBezTo>
                  <a:cubicBezTo>
                    <a:pt x="64" y="201"/>
                    <a:pt x="74" y="199"/>
                    <a:pt x="84" y="199"/>
                  </a:cubicBezTo>
                  <a:cubicBezTo>
                    <a:pt x="113" y="199"/>
                    <a:pt x="141" y="214"/>
                    <a:pt x="169" y="217"/>
                  </a:cubicBezTo>
                  <a:cubicBezTo>
                    <a:pt x="206" y="221"/>
                    <a:pt x="247" y="225"/>
                    <a:pt x="288" y="225"/>
                  </a:cubicBezTo>
                  <a:cubicBezTo>
                    <a:pt x="317" y="225"/>
                    <a:pt x="350" y="217"/>
                    <a:pt x="382" y="205"/>
                  </a:cubicBezTo>
                  <a:cubicBezTo>
                    <a:pt x="410" y="193"/>
                    <a:pt x="439" y="185"/>
                    <a:pt x="470" y="185"/>
                  </a:cubicBezTo>
                  <a:cubicBezTo>
                    <a:pt x="482" y="185"/>
                    <a:pt x="493" y="186"/>
                    <a:pt x="506" y="188"/>
                  </a:cubicBezTo>
                  <a:cubicBezTo>
                    <a:pt x="510" y="193"/>
                    <a:pt x="518" y="197"/>
                    <a:pt x="526" y="205"/>
                  </a:cubicBezTo>
                  <a:cubicBezTo>
                    <a:pt x="534" y="213"/>
                    <a:pt x="543" y="230"/>
                    <a:pt x="555" y="230"/>
                  </a:cubicBezTo>
                  <a:cubicBezTo>
                    <a:pt x="579" y="230"/>
                    <a:pt x="608" y="230"/>
                    <a:pt x="637" y="238"/>
                  </a:cubicBezTo>
                  <a:cubicBezTo>
                    <a:pt x="649" y="242"/>
                    <a:pt x="666" y="234"/>
                    <a:pt x="678" y="250"/>
                  </a:cubicBezTo>
                  <a:cubicBezTo>
                    <a:pt x="684" y="257"/>
                    <a:pt x="691" y="261"/>
                    <a:pt x="698" y="261"/>
                  </a:cubicBezTo>
                  <a:cubicBezTo>
                    <a:pt x="703" y="261"/>
                    <a:pt x="709" y="258"/>
                    <a:pt x="715" y="250"/>
                  </a:cubicBezTo>
                  <a:cubicBezTo>
                    <a:pt x="717" y="245"/>
                    <a:pt x="718" y="243"/>
                    <a:pt x="720" y="243"/>
                  </a:cubicBezTo>
                  <a:cubicBezTo>
                    <a:pt x="723" y="243"/>
                    <a:pt x="727" y="246"/>
                    <a:pt x="731" y="246"/>
                  </a:cubicBezTo>
                  <a:lnTo>
                    <a:pt x="768" y="246"/>
                  </a:lnTo>
                  <a:cubicBezTo>
                    <a:pt x="771" y="245"/>
                    <a:pt x="775" y="245"/>
                    <a:pt x="778" y="245"/>
                  </a:cubicBezTo>
                  <a:cubicBezTo>
                    <a:pt x="804" y="245"/>
                    <a:pt x="834" y="260"/>
                    <a:pt x="863" y="307"/>
                  </a:cubicBezTo>
                  <a:cubicBezTo>
                    <a:pt x="867" y="307"/>
                    <a:pt x="871" y="303"/>
                    <a:pt x="875" y="299"/>
                  </a:cubicBezTo>
                  <a:lnTo>
                    <a:pt x="875" y="4"/>
                  </a:lnTo>
                  <a:cubicBezTo>
                    <a:pt x="873" y="2"/>
                    <a:pt x="870" y="1"/>
                    <a:pt x="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92" name="Google Shape;592;p59"/>
            <p:cNvSpPr/>
            <p:nvPr/>
          </p:nvSpPr>
          <p:spPr>
            <a:xfrm>
              <a:off x="4824350" y="5341500"/>
              <a:ext cx="11200" cy="6850"/>
            </a:xfrm>
            <a:custGeom>
              <a:avLst/>
              <a:gdLst/>
              <a:ahLst/>
              <a:cxnLst/>
              <a:rect l="l" t="t" r="r" b="b"/>
              <a:pathLst>
                <a:path w="448" h="274" extrusionOk="0">
                  <a:moveTo>
                    <a:pt x="421" y="0"/>
                  </a:moveTo>
                  <a:cubicBezTo>
                    <a:pt x="410" y="0"/>
                    <a:pt x="398" y="8"/>
                    <a:pt x="385" y="8"/>
                  </a:cubicBezTo>
                  <a:cubicBezTo>
                    <a:pt x="383" y="8"/>
                    <a:pt x="380" y="7"/>
                    <a:pt x="378" y="7"/>
                  </a:cubicBezTo>
                  <a:cubicBezTo>
                    <a:pt x="375" y="6"/>
                    <a:pt x="373" y="5"/>
                    <a:pt x="370" y="5"/>
                  </a:cubicBezTo>
                  <a:cubicBezTo>
                    <a:pt x="358" y="5"/>
                    <a:pt x="346" y="16"/>
                    <a:pt x="333" y="16"/>
                  </a:cubicBezTo>
                  <a:cubicBezTo>
                    <a:pt x="332" y="16"/>
                    <a:pt x="330" y="15"/>
                    <a:pt x="329" y="15"/>
                  </a:cubicBezTo>
                  <a:cubicBezTo>
                    <a:pt x="325" y="14"/>
                    <a:pt x="322" y="14"/>
                    <a:pt x="318" y="14"/>
                  </a:cubicBezTo>
                  <a:cubicBezTo>
                    <a:pt x="294" y="14"/>
                    <a:pt x="272" y="36"/>
                    <a:pt x="247" y="36"/>
                  </a:cubicBezTo>
                  <a:cubicBezTo>
                    <a:pt x="239" y="36"/>
                    <a:pt x="226" y="27"/>
                    <a:pt x="214" y="27"/>
                  </a:cubicBezTo>
                  <a:cubicBezTo>
                    <a:pt x="185" y="36"/>
                    <a:pt x="157" y="52"/>
                    <a:pt x="140" y="81"/>
                  </a:cubicBezTo>
                  <a:cubicBezTo>
                    <a:pt x="139" y="82"/>
                    <a:pt x="138" y="82"/>
                    <a:pt x="137" y="82"/>
                  </a:cubicBezTo>
                  <a:cubicBezTo>
                    <a:pt x="133" y="82"/>
                    <a:pt x="127" y="77"/>
                    <a:pt x="124" y="77"/>
                  </a:cubicBezTo>
                  <a:cubicBezTo>
                    <a:pt x="103" y="60"/>
                    <a:pt x="74" y="48"/>
                    <a:pt x="50" y="40"/>
                  </a:cubicBezTo>
                  <a:cubicBezTo>
                    <a:pt x="49" y="39"/>
                    <a:pt x="48" y="39"/>
                    <a:pt x="47" y="39"/>
                  </a:cubicBezTo>
                  <a:cubicBezTo>
                    <a:pt x="35" y="39"/>
                    <a:pt x="20" y="60"/>
                    <a:pt x="13" y="60"/>
                  </a:cubicBezTo>
                  <a:cubicBezTo>
                    <a:pt x="13" y="60"/>
                    <a:pt x="12" y="60"/>
                    <a:pt x="12" y="60"/>
                  </a:cubicBezTo>
                  <a:cubicBezTo>
                    <a:pt x="4" y="60"/>
                    <a:pt x="1" y="99"/>
                    <a:pt x="1" y="126"/>
                  </a:cubicBezTo>
                  <a:cubicBezTo>
                    <a:pt x="1" y="163"/>
                    <a:pt x="7" y="180"/>
                    <a:pt x="15" y="180"/>
                  </a:cubicBezTo>
                  <a:cubicBezTo>
                    <a:pt x="15" y="180"/>
                    <a:pt x="16" y="180"/>
                    <a:pt x="17" y="179"/>
                  </a:cubicBezTo>
                  <a:cubicBezTo>
                    <a:pt x="29" y="173"/>
                    <a:pt x="41" y="169"/>
                    <a:pt x="53" y="169"/>
                  </a:cubicBezTo>
                  <a:cubicBezTo>
                    <a:pt x="71" y="169"/>
                    <a:pt x="88" y="177"/>
                    <a:pt x="103" y="192"/>
                  </a:cubicBezTo>
                  <a:cubicBezTo>
                    <a:pt x="105" y="193"/>
                    <a:pt x="108" y="194"/>
                    <a:pt x="110" y="194"/>
                  </a:cubicBezTo>
                  <a:cubicBezTo>
                    <a:pt x="117" y="194"/>
                    <a:pt x="123" y="190"/>
                    <a:pt x="130" y="190"/>
                  </a:cubicBezTo>
                  <a:cubicBezTo>
                    <a:pt x="135" y="190"/>
                    <a:pt x="140" y="192"/>
                    <a:pt x="144" y="200"/>
                  </a:cubicBezTo>
                  <a:cubicBezTo>
                    <a:pt x="149" y="207"/>
                    <a:pt x="154" y="210"/>
                    <a:pt x="159" y="210"/>
                  </a:cubicBezTo>
                  <a:cubicBezTo>
                    <a:pt x="170" y="210"/>
                    <a:pt x="181" y="194"/>
                    <a:pt x="189" y="192"/>
                  </a:cubicBezTo>
                  <a:cubicBezTo>
                    <a:pt x="202" y="183"/>
                    <a:pt x="210" y="179"/>
                    <a:pt x="222" y="179"/>
                  </a:cubicBezTo>
                  <a:cubicBezTo>
                    <a:pt x="263" y="179"/>
                    <a:pt x="300" y="187"/>
                    <a:pt x="341" y="204"/>
                  </a:cubicBezTo>
                  <a:cubicBezTo>
                    <a:pt x="349" y="208"/>
                    <a:pt x="362" y="237"/>
                    <a:pt x="374" y="245"/>
                  </a:cubicBezTo>
                  <a:cubicBezTo>
                    <a:pt x="382" y="253"/>
                    <a:pt x="390" y="249"/>
                    <a:pt x="403" y="261"/>
                  </a:cubicBezTo>
                  <a:cubicBezTo>
                    <a:pt x="405" y="263"/>
                    <a:pt x="407" y="264"/>
                    <a:pt x="409" y="264"/>
                  </a:cubicBezTo>
                  <a:cubicBezTo>
                    <a:pt x="416" y="264"/>
                    <a:pt x="425" y="253"/>
                    <a:pt x="433" y="253"/>
                  </a:cubicBezTo>
                  <a:cubicBezTo>
                    <a:pt x="437" y="253"/>
                    <a:pt x="441" y="255"/>
                    <a:pt x="444" y="261"/>
                  </a:cubicBezTo>
                  <a:cubicBezTo>
                    <a:pt x="444" y="265"/>
                    <a:pt x="448" y="270"/>
                    <a:pt x="448" y="274"/>
                  </a:cubicBezTo>
                  <a:lnTo>
                    <a:pt x="448" y="7"/>
                  </a:lnTo>
                  <a:cubicBezTo>
                    <a:pt x="447" y="8"/>
                    <a:pt x="446" y="8"/>
                    <a:pt x="445" y="8"/>
                  </a:cubicBezTo>
                  <a:cubicBezTo>
                    <a:pt x="441" y="8"/>
                    <a:pt x="435" y="3"/>
                    <a:pt x="431" y="3"/>
                  </a:cubicBezTo>
                  <a:cubicBezTo>
                    <a:pt x="428" y="1"/>
                    <a:pt x="425" y="0"/>
                    <a:pt x="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93" name="Google Shape;593;p59"/>
            <p:cNvSpPr/>
            <p:nvPr/>
          </p:nvSpPr>
          <p:spPr>
            <a:xfrm>
              <a:off x="4821800" y="5368025"/>
              <a:ext cx="13750" cy="6275"/>
            </a:xfrm>
            <a:custGeom>
              <a:avLst/>
              <a:gdLst/>
              <a:ahLst/>
              <a:cxnLst/>
              <a:rect l="l" t="t" r="r" b="b"/>
              <a:pathLst>
                <a:path w="550" h="251" extrusionOk="0">
                  <a:moveTo>
                    <a:pt x="550" y="0"/>
                  </a:moveTo>
                  <a:cubicBezTo>
                    <a:pt x="547" y="2"/>
                    <a:pt x="544" y="3"/>
                    <a:pt x="541" y="3"/>
                  </a:cubicBezTo>
                  <a:cubicBezTo>
                    <a:pt x="536" y="3"/>
                    <a:pt x="531" y="1"/>
                    <a:pt x="526" y="1"/>
                  </a:cubicBezTo>
                  <a:cubicBezTo>
                    <a:pt x="520" y="1"/>
                    <a:pt x="515" y="3"/>
                    <a:pt x="509" y="9"/>
                  </a:cubicBezTo>
                  <a:cubicBezTo>
                    <a:pt x="505" y="13"/>
                    <a:pt x="502" y="15"/>
                    <a:pt x="498" y="15"/>
                  </a:cubicBezTo>
                  <a:cubicBezTo>
                    <a:pt x="489" y="15"/>
                    <a:pt x="481" y="5"/>
                    <a:pt x="472" y="5"/>
                  </a:cubicBezTo>
                  <a:cubicBezTo>
                    <a:pt x="467" y="3"/>
                    <a:pt x="462" y="2"/>
                    <a:pt x="457" y="2"/>
                  </a:cubicBezTo>
                  <a:cubicBezTo>
                    <a:pt x="450" y="2"/>
                    <a:pt x="444" y="4"/>
                    <a:pt x="439" y="9"/>
                  </a:cubicBezTo>
                  <a:cubicBezTo>
                    <a:pt x="413" y="25"/>
                    <a:pt x="390" y="41"/>
                    <a:pt x="365" y="41"/>
                  </a:cubicBezTo>
                  <a:cubicBezTo>
                    <a:pt x="358" y="41"/>
                    <a:pt x="352" y="40"/>
                    <a:pt x="345" y="37"/>
                  </a:cubicBezTo>
                  <a:cubicBezTo>
                    <a:pt x="341" y="37"/>
                    <a:pt x="336" y="41"/>
                    <a:pt x="336" y="46"/>
                  </a:cubicBezTo>
                  <a:cubicBezTo>
                    <a:pt x="330" y="52"/>
                    <a:pt x="324" y="54"/>
                    <a:pt x="318" y="54"/>
                  </a:cubicBezTo>
                  <a:cubicBezTo>
                    <a:pt x="308" y="54"/>
                    <a:pt x="299" y="48"/>
                    <a:pt x="291" y="46"/>
                  </a:cubicBezTo>
                  <a:cubicBezTo>
                    <a:pt x="280" y="42"/>
                    <a:pt x="269" y="41"/>
                    <a:pt x="259" y="41"/>
                  </a:cubicBezTo>
                  <a:cubicBezTo>
                    <a:pt x="241" y="41"/>
                    <a:pt x="225" y="45"/>
                    <a:pt x="209" y="50"/>
                  </a:cubicBezTo>
                  <a:cubicBezTo>
                    <a:pt x="198" y="50"/>
                    <a:pt x="186" y="60"/>
                    <a:pt x="171" y="60"/>
                  </a:cubicBezTo>
                  <a:cubicBezTo>
                    <a:pt x="165" y="60"/>
                    <a:pt x="159" y="58"/>
                    <a:pt x="152" y="54"/>
                  </a:cubicBezTo>
                  <a:cubicBezTo>
                    <a:pt x="137" y="46"/>
                    <a:pt x="122" y="45"/>
                    <a:pt x="108" y="45"/>
                  </a:cubicBezTo>
                  <a:cubicBezTo>
                    <a:pt x="98" y="45"/>
                    <a:pt x="88" y="46"/>
                    <a:pt x="78" y="46"/>
                  </a:cubicBezTo>
                  <a:cubicBezTo>
                    <a:pt x="76" y="46"/>
                    <a:pt x="74" y="45"/>
                    <a:pt x="72" y="45"/>
                  </a:cubicBezTo>
                  <a:cubicBezTo>
                    <a:pt x="70" y="45"/>
                    <a:pt x="68" y="46"/>
                    <a:pt x="66" y="50"/>
                  </a:cubicBezTo>
                  <a:cubicBezTo>
                    <a:pt x="60" y="62"/>
                    <a:pt x="53" y="68"/>
                    <a:pt x="46" y="68"/>
                  </a:cubicBezTo>
                  <a:cubicBezTo>
                    <a:pt x="39" y="68"/>
                    <a:pt x="31" y="60"/>
                    <a:pt x="25" y="46"/>
                  </a:cubicBezTo>
                  <a:cubicBezTo>
                    <a:pt x="25" y="41"/>
                    <a:pt x="21" y="41"/>
                    <a:pt x="21" y="41"/>
                  </a:cubicBezTo>
                  <a:cubicBezTo>
                    <a:pt x="8" y="46"/>
                    <a:pt x="0" y="58"/>
                    <a:pt x="0" y="95"/>
                  </a:cubicBezTo>
                  <a:cubicBezTo>
                    <a:pt x="0" y="130"/>
                    <a:pt x="6" y="163"/>
                    <a:pt x="13" y="163"/>
                  </a:cubicBezTo>
                  <a:cubicBezTo>
                    <a:pt x="14" y="163"/>
                    <a:pt x="15" y="162"/>
                    <a:pt x="16" y="160"/>
                  </a:cubicBezTo>
                  <a:cubicBezTo>
                    <a:pt x="25" y="151"/>
                    <a:pt x="32" y="145"/>
                    <a:pt x="39" y="145"/>
                  </a:cubicBezTo>
                  <a:cubicBezTo>
                    <a:pt x="50" y="145"/>
                    <a:pt x="60" y="158"/>
                    <a:pt x="70" y="185"/>
                  </a:cubicBezTo>
                  <a:cubicBezTo>
                    <a:pt x="87" y="190"/>
                    <a:pt x="104" y="207"/>
                    <a:pt x="123" y="207"/>
                  </a:cubicBezTo>
                  <a:cubicBezTo>
                    <a:pt x="135" y="207"/>
                    <a:pt x="147" y="200"/>
                    <a:pt x="160" y="177"/>
                  </a:cubicBezTo>
                  <a:cubicBezTo>
                    <a:pt x="163" y="172"/>
                    <a:pt x="165" y="168"/>
                    <a:pt x="168" y="168"/>
                  </a:cubicBezTo>
                  <a:cubicBezTo>
                    <a:pt x="169" y="168"/>
                    <a:pt x="171" y="170"/>
                    <a:pt x="172" y="173"/>
                  </a:cubicBezTo>
                  <a:cubicBezTo>
                    <a:pt x="185" y="210"/>
                    <a:pt x="197" y="201"/>
                    <a:pt x="218" y="206"/>
                  </a:cubicBezTo>
                  <a:cubicBezTo>
                    <a:pt x="230" y="206"/>
                    <a:pt x="243" y="218"/>
                    <a:pt x="255" y="218"/>
                  </a:cubicBezTo>
                  <a:cubicBezTo>
                    <a:pt x="259" y="218"/>
                    <a:pt x="263" y="217"/>
                    <a:pt x="267" y="214"/>
                  </a:cubicBezTo>
                  <a:cubicBezTo>
                    <a:pt x="271" y="211"/>
                    <a:pt x="275" y="209"/>
                    <a:pt x="280" y="209"/>
                  </a:cubicBezTo>
                  <a:cubicBezTo>
                    <a:pt x="293" y="209"/>
                    <a:pt x="308" y="222"/>
                    <a:pt x="320" y="247"/>
                  </a:cubicBezTo>
                  <a:cubicBezTo>
                    <a:pt x="320" y="247"/>
                    <a:pt x="322" y="250"/>
                    <a:pt x="323" y="250"/>
                  </a:cubicBezTo>
                  <a:cubicBezTo>
                    <a:pt x="324" y="250"/>
                    <a:pt x="324" y="249"/>
                    <a:pt x="324" y="247"/>
                  </a:cubicBezTo>
                  <a:cubicBezTo>
                    <a:pt x="331" y="230"/>
                    <a:pt x="338" y="226"/>
                    <a:pt x="345" y="226"/>
                  </a:cubicBezTo>
                  <a:cubicBezTo>
                    <a:pt x="355" y="226"/>
                    <a:pt x="366" y="235"/>
                    <a:pt x="376" y="235"/>
                  </a:cubicBezTo>
                  <a:cubicBezTo>
                    <a:pt x="381" y="235"/>
                    <a:pt x="385" y="232"/>
                    <a:pt x="390" y="226"/>
                  </a:cubicBezTo>
                  <a:cubicBezTo>
                    <a:pt x="391" y="224"/>
                    <a:pt x="392" y="223"/>
                    <a:pt x="393" y="223"/>
                  </a:cubicBezTo>
                  <a:cubicBezTo>
                    <a:pt x="396" y="223"/>
                    <a:pt x="399" y="230"/>
                    <a:pt x="402" y="230"/>
                  </a:cubicBezTo>
                  <a:cubicBezTo>
                    <a:pt x="427" y="234"/>
                    <a:pt x="447" y="234"/>
                    <a:pt x="472" y="238"/>
                  </a:cubicBezTo>
                  <a:cubicBezTo>
                    <a:pt x="476" y="239"/>
                    <a:pt x="479" y="239"/>
                    <a:pt x="483" y="239"/>
                  </a:cubicBezTo>
                  <a:cubicBezTo>
                    <a:pt x="498" y="239"/>
                    <a:pt x="514" y="236"/>
                    <a:pt x="530" y="236"/>
                  </a:cubicBezTo>
                  <a:cubicBezTo>
                    <a:pt x="537" y="236"/>
                    <a:pt x="543" y="236"/>
                    <a:pt x="550" y="238"/>
                  </a:cubicBezTo>
                  <a:lnTo>
                    <a:pt x="5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94" name="Google Shape;594;p59"/>
            <p:cNvSpPr/>
            <p:nvPr/>
          </p:nvSpPr>
          <p:spPr>
            <a:xfrm>
              <a:off x="4835625" y="5368100"/>
              <a:ext cx="750" cy="6100"/>
            </a:xfrm>
            <a:custGeom>
              <a:avLst/>
              <a:gdLst/>
              <a:ahLst/>
              <a:cxnLst/>
              <a:rect l="l" t="t" r="r" b="b"/>
              <a:pathLst>
                <a:path w="30" h="244" extrusionOk="0">
                  <a:moveTo>
                    <a:pt x="5" y="0"/>
                  </a:moveTo>
                  <a:cubicBezTo>
                    <a:pt x="4" y="0"/>
                    <a:pt x="2" y="1"/>
                    <a:pt x="1" y="2"/>
                  </a:cubicBezTo>
                  <a:lnTo>
                    <a:pt x="1" y="240"/>
                  </a:lnTo>
                  <a:cubicBezTo>
                    <a:pt x="1" y="244"/>
                    <a:pt x="5" y="244"/>
                    <a:pt x="5" y="244"/>
                  </a:cubicBezTo>
                  <a:cubicBezTo>
                    <a:pt x="21" y="240"/>
                    <a:pt x="30" y="203"/>
                    <a:pt x="30" y="137"/>
                  </a:cubicBezTo>
                  <a:cubicBezTo>
                    <a:pt x="30" y="40"/>
                    <a:pt x="19" y="0"/>
                    <a:pt x="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95" name="Google Shape;595;p59"/>
            <p:cNvSpPr/>
            <p:nvPr/>
          </p:nvSpPr>
          <p:spPr>
            <a:xfrm>
              <a:off x="4835625" y="5380850"/>
              <a:ext cx="750" cy="6900"/>
            </a:xfrm>
            <a:custGeom>
              <a:avLst/>
              <a:gdLst/>
              <a:ahLst/>
              <a:cxnLst/>
              <a:rect l="l" t="t" r="r" b="b"/>
              <a:pathLst>
                <a:path w="30" h="276" extrusionOk="0">
                  <a:moveTo>
                    <a:pt x="2" y="0"/>
                  </a:moveTo>
                  <a:cubicBezTo>
                    <a:pt x="2" y="0"/>
                    <a:pt x="1" y="0"/>
                    <a:pt x="1" y="0"/>
                  </a:cubicBezTo>
                  <a:lnTo>
                    <a:pt x="1" y="275"/>
                  </a:lnTo>
                  <a:lnTo>
                    <a:pt x="5" y="275"/>
                  </a:lnTo>
                  <a:cubicBezTo>
                    <a:pt x="6" y="275"/>
                    <a:pt x="6" y="276"/>
                    <a:pt x="7" y="276"/>
                  </a:cubicBezTo>
                  <a:cubicBezTo>
                    <a:pt x="18" y="276"/>
                    <a:pt x="30" y="231"/>
                    <a:pt x="30" y="156"/>
                  </a:cubicBezTo>
                  <a:cubicBezTo>
                    <a:pt x="30" y="72"/>
                    <a:pt x="18" y="0"/>
                    <a:pt x="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96" name="Google Shape;596;p59"/>
            <p:cNvSpPr/>
            <p:nvPr/>
          </p:nvSpPr>
          <p:spPr>
            <a:xfrm>
              <a:off x="4835625" y="5341875"/>
              <a:ext cx="850" cy="6750"/>
            </a:xfrm>
            <a:custGeom>
              <a:avLst/>
              <a:gdLst/>
              <a:ahLst/>
              <a:cxnLst/>
              <a:rect l="l" t="t" r="r" b="b"/>
              <a:pathLst>
                <a:path w="34" h="270" extrusionOk="0">
                  <a:moveTo>
                    <a:pt x="1" y="0"/>
                  </a:moveTo>
                  <a:lnTo>
                    <a:pt x="1" y="263"/>
                  </a:lnTo>
                  <a:cubicBezTo>
                    <a:pt x="3" y="267"/>
                    <a:pt x="6" y="270"/>
                    <a:pt x="8" y="270"/>
                  </a:cubicBezTo>
                  <a:cubicBezTo>
                    <a:pt x="14" y="270"/>
                    <a:pt x="20" y="255"/>
                    <a:pt x="26" y="226"/>
                  </a:cubicBezTo>
                  <a:cubicBezTo>
                    <a:pt x="34" y="177"/>
                    <a:pt x="34" y="123"/>
                    <a:pt x="26" y="74"/>
                  </a:cubicBezTo>
                  <a:cubicBezTo>
                    <a:pt x="17" y="33"/>
                    <a:pt x="9"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97" name="Google Shape;597;p59"/>
            <p:cNvSpPr/>
            <p:nvPr/>
          </p:nvSpPr>
          <p:spPr>
            <a:xfrm>
              <a:off x="4835625" y="5328950"/>
              <a:ext cx="850" cy="6175"/>
            </a:xfrm>
            <a:custGeom>
              <a:avLst/>
              <a:gdLst/>
              <a:ahLst/>
              <a:cxnLst/>
              <a:rect l="l" t="t" r="r" b="b"/>
              <a:pathLst>
                <a:path w="34" h="247" extrusionOk="0">
                  <a:moveTo>
                    <a:pt x="1" y="0"/>
                  </a:moveTo>
                  <a:lnTo>
                    <a:pt x="1" y="246"/>
                  </a:lnTo>
                  <a:cubicBezTo>
                    <a:pt x="13" y="242"/>
                    <a:pt x="21" y="213"/>
                    <a:pt x="30" y="177"/>
                  </a:cubicBezTo>
                  <a:cubicBezTo>
                    <a:pt x="34" y="140"/>
                    <a:pt x="34" y="99"/>
                    <a:pt x="30" y="62"/>
                  </a:cubicBezTo>
                  <a:cubicBezTo>
                    <a:pt x="21" y="4"/>
                    <a:pt x="13"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98" name="Google Shape;598;p59"/>
            <p:cNvSpPr/>
            <p:nvPr/>
          </p:nvSpPr>
          <p:spPr>
            <a:xfrm>
              <a:off x="4835625" y="5354900"/>
              <a:ext cx="850" cy="5975"/>
            </a:xfrm>
            <a:custGeom>
              <a:avLst/>
              <a:gdLst/>
              <a:ahLst/>
              <a:cxnLst/>
              <a:rect l="l" t="t" r="r" b="b"/>
              <a:pathLst>
                <a:path w="34" h="239" extrusionOk="0">
                  <a:moveTo>
                    <a:pt x="13" y="0"/>
                  </a:moveTo>
                  <a:lnTo>
                    <a:pt x="1" y="4"/>
                  </a:lnTo>
                  <a:lnTo>
                    <a:pt x="1" y="238"/>
                  </a:lnTo>
                  <a:cubicBezTo>
                    <a:pt x="2" y="238"/>
                    <a:pt x="2" y="238"/>
                    <a:pt x="3" y="238"/>
                  </a:cubicBezTo>
                  <a:cubicBezTo>
                    <a:pt x="22" y="238"/>
                    <a:pt x="34" y="181"/>
                    <a:pt x="30" y="82"/>
                  </a:cubicBezTo>
                  <a:cubicBezTo>
                    <a:pt x="30" y="54"/>
                    <a:pt x="21" y="29"/>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599" name="Google Shape;599;p59"/>
            <p:cNvSpPr/>
            <p:nvPr/>
          </p:nvSpPr>
          <p:spPr>
            <a:xfrm>
              <a:off x="4835625" y="5433050"/>
              <a:ext cx="850" cy="7000"/>
            </a:xfrm>
            <a:custGeom>
              <a:avLst/>
              <a:gdLst/>
              <a:ahLst/>
              <a:cxnLst/>
              <a:rect l="l" t="t" r="r" b="b"/>
              <a:pathLst>
                <a:path w="34" h="280" extrusionOk="0">
                  <a:moveTo>
                    <a:pt x="1" y="1"/>
                  </a:moveTo>
                  <a:lnTo>
                    <a:pt x="1" y="280"/>
                  </a:lnTo>
                  <a:cubicBezTo>
                    <a:pt x="17" y="280"/>
                    <a:pt x="30" y="264"/>
                    <a:pt x="30" y="210"/>
                  </a:cubicBezTo>
                  <a:cubicBezTo>
                    <a:pt x="34" y="149"/>
                    <a:pt x="30" y="87"/>
                    <a:pt x="13" y="30"/>
                  </a:cubicBezTo>
                  <a:cubicBezTo>
                    <a:pt x="13" y="17"/>
                    <a:pt x="5" y="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00" name="Google Shape;600;p59"/>
            <p:cNvSpPr/>
            <p:nvPr/>
          </p:nvSpPr>
          <p:spPr>
            <a:xfrm>
              <a:off x="4835525" y="5446100"/>
              <a:ext cx="950" cy="7200"/>
            </a:xfrm>
            <a:custGeom>
              <a:avLst/>
              <a:gdLst/>
              <a:ahLst/>
              <a:cxnLst/>
              <a:rect l="l" t="t" r="r" b="b"/>
              <a:pathLst>
                <a:path w="38" h="288" extrusionOk="0">
                  <a:moveTo>
                    <a:pt x="1" y="0"/>
                  </a:moveTo>
                  <a:lnTo>
                    <a:pt x="1" y="287"/>
                  </a:lnTo>
                  <a:cubicBezTo>
                    <a:pt x="17" y="279"/>
                    <a:pt x="34" y="263"/>
                    <a:pt x="34" y="222"/>
                  </a:cubicBezTo>
                  <a:cubicBezTo>
                    <a:pt x="38" y="107"/>
                    <a:pt x="34" y="2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01" name="Google Shape;601;p59"/>
            <p:cNvSpPr/>
            <p:nvPr/>
          </p:nvSpPr>
          <p:spPr>
            <a:xfrm>
              <a:off x="4835625" y="5458800"/>
              <a:ext cx="950" cy="7425"/>
            </a:xfrm>
            <a:custGeom>
              <a:avLst/>
              <a:gdLst/>
              <a:ahLst/>
              <a:cxnLst/>
              <a:rect l="l" t="t" r="r" b="b"/>
              <a:pathLst>
                <a:path w="38" h="297" extrusionOk="0">
                  <a:moveTo>
                    <a:pt x="1" y="1"/>
                  </a:moveTo>
                  <a:lnTo>
                    <a:pt x="1" y="296"/>
                  </a:lnTo>
                  <a:cubicBezTo>
                    <a:pt x="30" y="251"/>
                    <a:pt x="38" y="194"/>
                    <a:pt x="30" y="140"/>
                  </a:cubicBezTo>
                  <a:cubicBezTo>
                    <a:pt x="21" y="54"/>
                    <a:pt x="13" y="1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02" name="Google Shape;602;p59"/>
            <p:cNvSpPr/>
            <p:nvPr/>
          </p:nvSpPr>
          <p:spPr>
            <a:xfrm>
              <a:off x="4835625" y="5407200"/>
              <a:ext cx="750" cy="6400"/>
            </a:xfrm>
            <a:custGeom>
              <a:avLst/>
              <a:gdLst/>
              <a:ahLst/>
              <a:cxnLst/>
              <a:rect l="l" t="t" r="r" b="b"/>
              <a:pathLst>
                <a:path w="30" h="256" extrusionOk="0">
                  <a:moveTo>
                    <a:pt x="1" y="1"/>
                  </a:moveTo>
                  <a:lnTo>
                    <a:pt x="1" y="255"/>
                  </a:lnTo>
                  <a:cubicBezTo>
                    <a:pt x="5" y="251"/>
                    <a:pt x="13" y="247"/>
                    <a:pt x="21" y="227"/>
                  </a:cubicBezTo>
                  <a:cubicBezTo>
                    <a:pt x="30" y="181"/>
                    <a:pt x="30" y="132"/>
                    <a:pt x="30" y="87"/>
                  </a:cubicBezTo>
                  <a:cubicBezTo>
                    <a:pt x="26" y="34"/>
                    <a:pt x="17" y="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03" name="Google Shape;603;p59"/>
            <p:cNvSpPr/>
            <p:nvPr/>
          </p:nvSpPr>
          <p:spPr>
            <a:xfrm>
              <a:off x="4835525" y="5393975"/>
              <a:ext cx="950" cy="6825"/>
            </a:xfrm>
            <a:custGeom>
              <a:avLst/>
              <a:gdLst/>
              <a:ahLst/>
              <a:cxnLst/>
              <a:rect l="l" t="t" r="r" b="b"/>
              <a:pathLst>
                <a:path w="38" h="273" extrusionOk="0">
                  <a:moveTo>
                    <a:pt x="1" y="1"/>
                  </a:moveTo>
                  <a:lnTo>
                    <a:pt x="1" y="271"/>
                  </a:lnTo>
                  <a:lnTo>
                    <a:pt x="5" y="271"/>
                  </a:lnTo>
                  <a:cubicBezTo>
                    <a:pt x="6" y="272"/>
                    <a:pt x="8" y="272"/>
                    <a:pt x="9" y="272"/>
                  </a:cubicBezTo>
                  <a:cubicBezTo>
                    <a:pt x="27" y="272"/>
                    <a:pt x="38" y="223"/>
                    <a:pt x="34" y="128"/>
                  </a:cubicBezTo>
                  <a:cubicBezTo>
                    <a:pt x="25" y="42"/>
                    <a:pt x="21" y="1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04" name="Google Shape;604;p59"/>
            <p:cNvSpPr/>
            <p:nvPr/>
          </p:nvSpPr>
          <p:spPr>
            <a:xfrm>
              <a:off x="4835625" y="5420950"/>
              <a:ext cx="750" cy="6075"/>
            </a:xfrm>
            <a:custGeom>
              <a:avLst/>
              <a:gdLst/>
              <a:ahLst/>
              <a:cxnLst/>
              <a:rect l="l" t="t" r="r" b="b"/>
              <a:pathLst>
                <a:path w="30" h="243" extrusionOk="0">
                  <a:moveTo>
                    <a:pt x="1" y="1"/>
                  </a:moveTo>
                  <a:lnTo>
                    <a:pt x="1" y="243"/>
                  </a:lnTo>
                  <a:cubicBezTo>
                    <a:pt x="30" y="231"/>
                    <a:pt x="30" y="157"/>
                    <a:pt x="30" y="124"/>
                  </a:cubicBezTo>
                  <a:cubicBezTo>
                    <a:pt x="30" y="62"/>
                    <a:pt x="26" y="13"/>
                    <a:pt x="13" y="9"/>
                  </a:cubicBezTo>
                  <a:cubicBezTo>
                    <a:pt x="9" y="5"/>
                    <a:pt x="5"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05" name="Google Shape;605;p59"/>
            <p:cNvSpPr/>
            <p:nvPr/>
          </p:nvSpPr>
          <p:spPr>
            <a:xfrm>
              <a:off x="3017475" y="4529075"/>
              <a:ext cx="850" cy="6100"/>
            </a:xfrm>
            <a:custGeom>
              <a:avLst/>
              <a:gdLst/>
              <a:ahLst/>
              <a:cxnLst/>
              <a:rect l="l" t="t" r="r" b="b"/>
              <a:pathLst>
                <a:path w="34" h="244" extrusionOk="0">
                  <a:moveTo>
                    <a:pt x="28" y="1"/>
                  </a:moveTo>
                  <a:cubicBezTo>
                    <a:pt x="12" y="1"/>
                    <a:pt x="4" y="37"/>
                    <a:pt x="1" y="137"/>
                  </a:cubicBezTo>
                  <a:cubicBezTo>
                    <a:pt x="1" y="203"/>
                    <a:pt x="9" y="236"/>
                    <a:pt x="25" y="244"/>
                  </a:cubicBezTo>
                  <a:cubicBezTo>
                    <a:pt x="25" y="244"/>
                    <a:pt x="29" y="244"/>
                    <a:pt x="34" y="240"/>
                  </a:cubicBezTo>
                  <a:lnTo>
                    <a:pt x="34" y="2"/>
                  </a:lnTo>
                  <a:cubicBezTo>
                    <a:pt x="32" y="1"/>
                    <a:pt x="30"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06" name="Google Shape;606;p59"/>
            <p:cNvSpPr/>
            <p:nvPr/>
          </p:nvSpPr>
          <p:spPr>
            <a:xfrm>
              <a:off x="3017475" y="4541825"/>
              <a:ext cx="850" cy="6825"/>
            </a:xfrm>
            <a:custGeom>
              <a:avLst/>
              <a:gdLst/>
              <a:ahLst/>
              <a:cxnLst/>
              <a:rect l="l" t="t" r="r" b="b"/>
              <a:pathLst>
                <a:path w="34" h="273" extrusionOk="0">
                  <a:moveTo>
                    <a:pt x="31" y="0"/>
                  </a:moveTo>
                  <a:cubicBezTo>
                    <a:pt x="12" y="0"/>
                    <a:pt x="1" y="71"/>
                    <a:pt x="1" y="153"/>
                  </a:cubicBezTo>
                  <a:cubicBezTo>
                    <a:pt x="1" y="225"/>
                    <a:pt x="11" y="272"/>
                    <a:pt x="26" y="272"/>
                  </a:cubicBezTo>
                  <a:cubicBezTo>
                    <a:pt x="27" y="272"/>
                    <a:pt x="28" y="272"/>
                    <a:pt x="29" y="271"/>
                  </a:cubicBezTo>
                  <a:lnTo>
                    <a:pt x="34" y="271"/>
                  </a:lnTo>
                  <a:lnTo>
                    <a:pt x="34" y="1"/>
                  </a:lnTo>
                  <a:cubicBezTo>
                    <a:pt x="33" y="0"/>
                    <a:pt x="32"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07" name="Google Shape;607;p59"/>
            <p:cNvSpPr/>
            <p:nvPr/>
          </p:nvSpPr>
          <p:spPr>
            <a:xfrm>
              <a:off x="3017375" y="4502750"/>
              <a:ext cx="850" cy="6850"/>
            </a:xfrm>
            <a:custGeom>
              <a:avLst/>
              <a:gdLst/>
              <a:ahLst/>
              <a:cxnLst/>
              <a:rect l="l" t="t" r="r" b="b"/>
              <a:pathLst>
                <a:path w="34" h="274" extrusionOk="0">
                  <a:moveTo>
                    <a:pt x="33" y="0"/>
                  </a:moveTo>
                  <a:cubicBezTo>
                    <a:pt x="29" y="0"/>
                    <a:pt x="17" y="37"/>
                    <a:pt x="13" y="78"/>
                  </a:cubicBezTo>
                  <a:cubicBezTo>
                    <a:pt x="1" y="128"/>
                    <a:pt x="1" y="181"/>
                    <a:pt x="13" y="230"/>
                  </a:cubicBezTo>
                  <a:cubicBezTo>
                    <a:pt x="16" y="257"/>
                    <a:pt x="21" y="273"/>
                    <a:pt x="27" y="273"/>
                  </a:cubicBezTo>
                  <a:cubicBezTo>
                    <a:pt x="29" y="273"/>
                    <a:pt x="31" y="271"/>
                    <a:pt x="33" y="267"/>
                  </a:cubicBezTo>
                  <a:lnTo>
                    <a:pt x="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08" name="Google Shape;608;p59"/>
            <p:cNvSpPr/>
            <p:nvPr/>
          </p:nvSpPr>
          <p:spPr>
            <a:xfrm>
              <a:off x="3017475" y="4489925"/>
              <a:ext cx="850" cy="6175"/>
            </a:xfrm>
            <a:custGeom>
              <a:avLst/>
              <a:gdLst/>
              <a:ahLst/>
              <a:cxnLst/>
              <a:rect l="l" t="t" r="r" b="b"/>
              <a:pathLst>
                <a:path w="34" h="247" extrusionOk="0">
                  <a:moveTo>
                    <a:pt x="34" y="0"/>
                  </a:moveTo>
                  <a:cubicBezTo>
                    <a:pt x="17" y="0"/>
                    <a:pt x="9" y="0"/>
                    <a:pt x="5" y="62"/>
                  </a:cubicBezTo>
                  <a:cubicBezTo>
                    <a:pt x="1" y="99"/>
                    <a:pt x="1" y="140"/>
                    <a:pt x="5" y="177"/>
                  </a:cubicBezTo>
                  <a:cubicBezTo>
                    <a:pt x="13" y="214"/>
                    <a:pt x="21" y="243"/>
                    <a:pt x="34" y="247"/>
                  </a:cubicBezTo>
                  <a:lnTo>
                    <a:pt x="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09" name="Google Shape;609;p59"/>
            <p:cNvSpPr/>
            <p:nvPr/>
          </p:nvSpPr>
          <p:spPr>
            <a:xfrm>
              <a:off x="3017400" y="4515875"/>
              <a:ext cx="825" cy="6000"/>
            </a:xfrm>
            <a:custGeom>
              <a:avLst/>
              <a:gdLst/>
              <a:ahLst/>
              <a:cxnLst/>
              <a:rect l="l" t="t" r="r" b="b"/>
              <a:pathLst>
                <a:path w="33" h="240" extrusionOk="0">
                  <a:moveTo>
                    <a:pt x="20" y="1"/>
                  </a:moveTo>
                  <a:cubicBezTo>
                    <a:pt x="12" y="29"/>
                    <a:pt x="8" y="54"/>
                    <a:pt x="8" y="83"/>
                  </a:cubicBezTo>
                  <a:cubicBezTo>
                    <a:pt x="0" y="179"/>
                    <a:pt x="11" y="239"/>
                    <a:pt x="29" y="239"/>
                  </a:cubicBezTo>
                  <a:cubicBezTo>
                    <a:pt x="30" y="239"/>
                    <a:pt x="31" y="239"/>
                    <a:pt x="32" y="239"/>
                  </a:cubicBezTo>
                  <a:lnTo>
                    <a:pt x="32" y="5"/>
                  </a:lnTo>
                  <a:lnTo>
                    <a:pt x="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10" name="Google Shape;610;p59"/>
            <p:cNvSpPr/>
            <p:nvPr/>
          </p:nvSpPr>
          <p:spPr>
            <a:xfrm>
              <a:off x="3017375" y="4594050"/>
              <a:ext cx="950" cy="7000"/>
            </a:xfrm>
            <a:custGeom>
              <a:avLst/>
              <a:gdLst/>
              <a:ahLst/>
              <a:cxnLst/>
              <a:rect l="l" t="t" r="r" b="b"/>
              <a:pathLst>
                <a:path w="38" h="280" extrusionOk="0">
                  <a:moveTo>
                    <a:pt x="38" y="0"/>
                  </a:moveTo>
                  <a:cubicBezTo>
                    <a:pt x="29" y="4"/>
                    <a:pt x="25" y="17"/>
                    <a:pt x="21" y="25"/>
                  </a:cubicBezTo>
                  <a:cubicBezTo>
                    <a:pt x="9" y="86"/>
                    <a:pt x="1" y="144"/>
                    <a:pt x="5" y="205"/>
                  </a:cubicBezTo>
                  <a:cubicBezTo>
                    <a:pt x="5" y="259"/>
                    <a:pt x="21" y="275"/>
                    <a:pt x="38" y="279"/>
                  </a:cubicBezTo>
                  <a:lnTo>
                    <a:pt x="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11" name="Google Shape;611;p59"/>
            <p:cNvSpPr/>
            <p:nvPr/>
          </p:nvSpPr>
          <p:spPr>
            <a:xfrm>
              <a:off x="3017475" y="4606975"/>
              <a:ext cx="850" cy="7200"/>
            </a:xfrm>
            <a:custGeom>
              <a:avLst/>
              <a:gdLst/>
              <a:ahLst/>
              <a:cxnLst/>
              <a:rect l="l" t="t" r="r" b="b"/>
              <a:pathLst>
                <a:path w="34" h="288" extrusionOk="0">
                  <a:moveTo>
                    <a:pt x="34" y="0"/>
                  </a:moveTo>
                  <a:cubicBezTo>
                    <a:pt x="5" y="29"/>
                    <a:pt x="1" y="107"/>
                    <a:pt x="1" y="222"/>
                  </a:cubicBezTo>
                  <a:cubicBezTo>
                    <a:pt x="1" y="267"/>
                    <a:pt x="17" y="283"/>
                    <a:pt x="34" y="287"/>
                  </a:cubicBezTo>
                  <a:lnTo>
                    <a:pt x="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12" name="Google Shape;612;p59"/>
            <p:cNvSpPr/>
            <p:nvPr/>
          </p:nvSpPr>
          <p:spPr>
            <a:xfrm>
              <a:off x="3017275" y="4619800"/>
              <a:ext cx="1050" cy="7400"/>
            </a:xfrm>
            <a:custGeom>
              <a:avLst/>
              <a:gdLst/>
              <a:ahLst/>
              <a:cxnLst/>
              <a:rect l="l" t="t" r="r" b="b"/>
              <a:pathLst>
                <a:path w="42" h="296" extrusionOk="0">
                  <a:moveTo>
                    <a:pt x="42" y="0"/>
                  </a:moveTo>
                  <a:cubicBezTo>
                    <a:pt x="25" y="12"/>
                    <a:pt x="17" y="54"/>
                    <a:pt x="13" y="140"/>
                  </a:cubicBezTo>
                  <a:cubicBezTo>
                    <a:pt x="1" y="193"/>
                    <a:pt x="9" y="250"/>
                    <a:pt x="42" y="296"/>
                  </a:cubicBezTo>
                  <a:lnTo>
                    <a:pt x="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13" name="Google Shape;613;p59"/>
            <p:cNvSpPr/>
            <p:nvPr/>
          </p:nvSpPr>
          <p:spPr>
            <a:xfrm>
              <a:off x="3017475" y="4568200"/>
              <a:ext cx="850" cy="6275"/>
            </a:xfrm>
            <a:custGeom>
              <a:avLst/>
              <a:gdLst/>
              <a:ahLst/>
              <a:cxnLst/>
              <a:rect l="l" t="t" r="r" b="b"/>
              <a:pathLst>
                <a:path w="34" h="251" extrusionOk="0">
                  <a:moveTo>
                    <a:pt x="29" y="0"/>
                  </a:moveTo>
                  <a:cubicBezTo>
                    <a:pt x="13" y="8"/>
                    <a:pt x="9" y="33"/>
                    <a:pt x="5" y="82"/>
                  </a:cubicBezTo>
                  <a:cubicBezTo>
                    <a:pt x="1" y="132"/>
                    <a:pt x="1" y="177"/>
                    <a:pt x="9" y="226"/>
                  </a:cubicBezTo>
                  <a:cubicBezTo>
                    <a:pt x="17" y="242"/>
                    <a:pt x="25" y="251"/>
                    <a:pt x="34" y="251"/>
                  </a:cubicBezTo>
                  <a:lnTo>
                    <a:pt x="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14" name="Google Shape;614;p59"/>
            <p:cNvSpPr/>
            <p:nvPr/>
          </p:nvSpPr>
          <p:spPr>
            <a:xfrm>
              <a:off x="3017400" y="4554950"/>
              <a:ext cx="925" cy="6750"/>
            </a:xfrm>
            <a:custGeom>
              <a:avLst/>
              <a:gdLst/>
              <a:ahLst/>
              <a:cxnLst/>
              <a:rect l="l" t="t" r="r" b="b"/>
              <a:pathLst>
                <a:path w="37" h="270" extrusionOk="0">
                  <a:moveTo>
                    <a:pt x="37" y="1"/>
                  </a:moveTo>
                  <a:cubicBezTo>
                    <a:pt x="20" y="13"/>
                    <a:pt x="12" y="42"/>
                    <a:pt x="8" y="128"/>
                  </a:cubicBezTo>
                  <a:cubicBezTo>
                    <a:pt x="0" y="220"/>
                    <a:pt x="10" y="269"/>
                    <a:pt x="27" y="269"/>
                  </a:cubicBezTo>
                  <a:cubicBezTo>
                    <a:pt x="28" y="269"/>
                    <a:pt x="30" y="269"/>
                    <a:pt x="32" y="268"/>
                  </a:cubicBezTo>
                  <a:lnTo>
                    <a:pt x="37" y="268"/>
                  </a:lnTo>
                  <a:lnTo>
                    <a:pt x="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15" name="Google Shape;615;p59"/>
            <p:cNvSpPr/>
            <p:nvPr/>
          </p:nvSpPr>
          <p:spPr>
            <a:xfrm>
              <a:off x="3017475" y="4581825"/>
              <a:ext cx="850" cy="6100"/>
            </a:xfrm>
            <a:custGeom>
              <a:avLst/>
              <a:gdLst/>
              <a:ahLst/>
              <a:cxnLst/>
              <a:rect l="l" t="t" r="r" b="b"/>
              <a:pathLst>
                <a:path w="34" h="244" extrusionOk="0">
                  <a:moveTo>
                    <a:pt x="34" y="1"/>
                  </a:moveTo>
                  <a:cubicBezTo>
                    <a:pt x="29" y="5"/>
                    <a:pt x="21" y="9"/>
                    <a:pt x="17" y="9"/>
                  </a:cubicBezTo>
                  <a:cubicBezTo>
                    <a:pt x="9" y="13"/>
                    <a:pt x="1" y="67"/>
                    <a:pt x="1" y="124"/>
                  </a:cubicBezTo>
                  <a:cubicBezTo>
                    <a:pt x="1" y="157"/>
                    <a:pt x="1" y="235"/>
                    <a:pt x="34" y="243"/>
                  </a:cubicBezTo>
                  <a:lnTo>
                    <a:pt x="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16" name="Google Shape;616;p59"/>
            <p:cNvSpPr/>
            <p:nvPr/>
          </p:nvSpPr>
          <p:spPr>
            <a:xfrm>
              <a:off x="3048150" y="4556525"/>
              <a:ext cx="4750" cy="3825"/>
            </a:xfrm>
            <a:custGeom>
              <a:avLst/>
              <a:gdLst/>
              <a:ahLst/>
              <a:cxnLst/>
              <a:rect l="l" t="t" r="r" b="b"/>
              <a:pathLst>
                <a:path w="190" h="153" extrusionOk="0">
                  <a:moveTo>
                    <a:pt x="149" y="1"/>
                  </a:moveTo>
                  <a:cubicBezTo>
                    <a:pt x="145" y="1"/>
                    <a:pt x="140" y="2"/>
                    <a:pt x="136" y="4"/>
                  </a:cubicBezTo>
                  <a:cubicBezTo>
                    <a:pt x="133" y="7"/>
                    <a:pt x="127" y="15"/>
                    <a:pt x="123" y="15"/>
                  </a:cubicBezTo>
                  <a:cubicBezTo>
                    <a:pt x="122" y="15"/>
                    <a:pt x="121" y="14"/>
                    <a:pt x="120" y="12"/>
                  </a:cubicBezTo>
                  <a:cubicBezTo>
                    <a:pt x="112" y="4"/>
                    <a:pt x="104" y="1"/>
                    <a:pt x="96" y="1"/>
                  </a:cubicBezTo>
                  <a:cubicBezTo>
                    <a:pt x="72" y="1"/>
                    <a:pt x="48" y="28"/>
                    <a:pt x="21" y="28"/>
                  </a:cubicBezTo>
                  <a:cubicBezTo>
                    <a:pt x="20" y="28"/>
                    <a:pt x="18" y="28"/>
                    <a:pt x="17" y="28"/>
                  </a:cubicBezTo>
                  <a:cubicBezTo>
                    <a:pt x="13" y="28"/>
                    <a:pt x="9" y="28"/>
                    <a:pt x="9" y="36"/>
                  </a:cubicBezTo>
                  <a:cubicBezTo>
                    <a:pt x="1" y="61"/>
                    <a:pt x="1" y="86"/>
                    <a:pt x="5" y="114"/>
                  </a:cubicBezTo>
                  <a:cubicBezTo>
                    <a:pt x="10" y="136"/>
                    <a:pt x="18" y="147"/>
                    <a:pt x="24" y="147"/>
                  </a:cubicBezTo>
                  <a:cubicBezTo>
                    <a:pt x="28" y="147"/>
                    <a:pt x="31" y="144"/>
                    <a:pt x="33" y="139"/>
                  </a:cubicBezTo>
                  <a:cubicBezTo>
                    <a:pt x="39" y="125"/>
                    <a:pt x="45" y="120"/>
                    <a:pt x="51" y="120"/>
                  </a:cubicBezTo>
                  <a:cubicBezTo>
                    <a:pt x="59" y="120"/>
                    <a:pt x="67" y="129"/>
                    <a:pt x="74" y="139"/>
                  </a:cubicBezTo>
                  <a:cubicBezTo>
                    <a:pt x="81" y="147"/>
                    <a:pt x="86" y="151"/>
                    <a:pt x="90" y="151"/>
                  </a:cubicBezTo>
                  <a:cubicBezTo>
                    <a:pt x="95" y="151"/>
                    <a:pt x="99" y="147"/>
                    <a:pt x="103" y="139"/>
                  </a:cubicBezTo>
                  <a:cubicBezTo>
                    <a:pt x="111" y="121"/>
                    <a:pt x="119" y="113"/>
                    <a:pt x="127" y="113"/>
                  </a:cubicBezTo>
                  <a:cubicBezTo>
                    <a:pt x="135" y="113"/>
                    <a:pt x="142" y="122"/>
                    <a:pt x="148" y="139"/>
                  </a:cubicBezTo>
                  <a:cubicBezTo>
                    <a:pt x="153" y="148"/>
                    <a:pt x="157" y="153"/>
                    <a:pt x="161" y="153"/>
                  </a:cubicBezTo>
                  <a:cubicBezTo>
                    <a:pt x="172" y="153"/>
                    <a:pt x="181" y="124"/>
                    <a:pt x="189" y="73"/>
                  </a:cubicBezTo>
                  <a:cubicBezTo>
                    <a:pt x="185" y="57"/>
                    <a:pt x="181" y="40"/>
                    <a:pt x="177" y="28"/>
                  </a:cubicBezTo>
                  <a:cubicBezTo>
                    <a:pt x="169" y="6"/>
                    <a:pt x="159" y="1"/>
                    <a:pt x="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17" name="Google Shape;617;p59"/>
            <p:cNvSpPr/>
            <p:nvPr/>
          </p:nvSpPr>
          <p:spPr>
            <a:xfrm>
              <a:off x="3040450" y="4556400"/>
              <a:ext cx="3100" cy="3900"/>
            </a:xfrm>
            <a:custGeom>
              <a:avLst/>
              <a:gdLst/>
              <a:ahLst/>
              <a:cxnLst/>
              <a:rect l="l" t="t" r="r" b="b"/>
              <a:pathLst>
                <a:path w="124" h="156" extrusionOk="0">
                  <a:moveTo>
                    <a:pt x="21" y="0"/>
                  </a:moveTo>
                  <a:cubicBezTo>
                    <a:pt x="13" y="0"/>
                    <a:pt x="5" y="9"/>
                    <a:pt x="5" y="50"/>
                  </a:cubicBezTo>
                  <a:cubicBezTo>
                    <a:pt x="1" y="70"/>
                    <a:pt x="5" y="95"/>
                    <a:pt x="17" y="111"/>
                  </a:cubicBezTo>
                  <a:cubicBezTo>
                    <a:pt x="21" y="121"/>
                    <a:pt x="27" y="134"/>
                    <a:pt x="31" y="134"/>
                  </a:cubicBezTo>
                  <a:cubicBezTo>
                    <a:pt x="32" y="134"/>
                    <a:pt x="33" y="133"/>
                    <a:pt x="34" y="132"/>
                  </a:cubicBezTo>
                  <a:cubicBezTo>
                    <a:pt x="38" y="126"/>
                    <a:pt x="41" y="123"/>
                    <a:pt x="45" y="123"/>
                  </a:cubicBezTo>
                  <a:cubicBezTo>
                    <a:pt x="56" y="123"/>
                    <a:pt x="65" y="146"/>
                    <a:pt x="75" y="152"/>
                  </a:cubicBezTo>
                  <a:cubicBezTo>
                    <a:pt x="79" y="155"/>
                    <a:pt x="83" y="156"/>
                    <a:pt x="87" y="156"/>
                  </a:cubicBezTo>
                  <a:cubicBezTo>
                    <a:pt x="96" y="156"/>
                    <a:pt x="106" y="151"/>
                    <a:pt x="112" y="148"/>
                  </a:cubicBezTo>
                  <a:cubicBezTo>
                    <a:pt x="120" y="144"/>
                    <a:pt x="124" y="107"/>
                    <a:pt x="124" y="70"/>
                  </a:cubicBezTo>
                  <a:cubicBezTo>
                    <a:pt x="124" y="33"/>
                    <a:pt x="120" y="21"/>
                    <a:pt x="112" y="13"/>
                  </a:cubicBezTo>
                  <a:lnTo>
                    <a:pt x="108" y="13"/>
                  </a:lnTo>
                  <a:lnTo>
                    <a:pt x="42" y="0"/>
                  </a:lnTo>
                  <a:lnTo>
                    <a:pt x="42" y="4"/>
                  </a:lnTo>
                  <a:cubicBezTo>
                    <a:pt x="34" y="4"/>
                    <a:pt x="26"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18" name="Google Shape;618;p59"/>
            <p:cNvSpPr/>
            <p:nvPr/>
          </p:nvSpPr>
          <p:spPr>
            <a:xfrm>
              <a:off x="3038825" y="4556575"/>
              <a:ext cx="1550" cy="2650"/>
            </a:xfrm>
            <a:custGeom>
              <a:avLst/>
              <a:gdLst/>
              <a:ahLst/>
              <a:cxnLst/>
              <a:rect l="l" t="t" r="r" b="b"/>
              <a:pathLst>
                <a:path w="62" h="106" extrusionOk="0">
                  <a:moveTo>
                    <a:pt x="32" y="1"/>
                  </a:moveTo>
                  <a:cubicBezTo>
                    <a:pt x="23" y="1"/>
                    <a:pt x="16" y="11"/>
                    <a:pt x="8" y="18"/>
                  </a:cubicBezTo>
                  <a:cubicBezTo>
                    <a:pt x="4" y="30"/>
                    <a:pt x="0" y="43"/>
                    <a:pt x="4" y="59"/>
                  </a:cubicBezTo>
                  <a:cubicBezTo>
                    <a:pt x="0" y="71"/>
                    <a:pt x="4" y="84"/>
                    <a:pt x="8" y="96"/>
                  </a:cubicBezTo>
                  <a:cubicBezTo>
                    <a:pt x="14" y="102"/>
                    <a:pt x="20" y="105"/>
                    <a:pt x="26" y="105"/>
                  </a:cubicBezTo>
                  <a:cubicBezTo>
                    <a:pt x="37" y="105"/>
                    <a:pt x="49" y="95"/>
                    <a:pt x="62" y="71"/>
                  </a:cubicBezTo>
                  <a:cubicBezTo>
                    <a:pt x="54" y="5"/>
                    <a:pt x="47" y="2"/>
                    <a:pt x="40" y="2"/>
                  </a:cubicBezTo>
                  <a:cubicBezTo>
                    <a:pt x="39" y="2"/>
                    <a:pt x="38" y="2"/>
                    <a:pt x="37" y="2"/>
                  </a:cubicBezTo>
                  <a:cubicBezTo>
                    <a:pt x="35" y="1"/>
                    <a:pt x="34"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19" name="Google Shape;619;p59"/>
            <p:cNvSpPr/>
            <p:nvPr/>
          </p:nvSpPr>
          <p:spPr>
            <a:xfrm>
              <a:off x="3037375" y="4556275"/>
              <a:ext cx="1275" cy="3325"/>
            </a:xfrm>
            <a:custGeom>
              <a:avLst/>
              <a:gdLst/>
              <a:ahLst/>
              <a:cxnLst/>
              <a:rect l="l" t="t" r="r" b="b"/>
              <a:pathLst>
                <a:path w="51" h="133" extrusionOk="0">
                  <a:moveTo>
                    <a:pt x="22" y="0"/>
                  </a:moveTo>
                  <a:cubicBezTo>
                    <a:pt x="18" y="0"/>
                    <a:pt x="14" y="4"/>
                    <a:pt x="9" y="9"/>
                  </a:cubicBezTo>
                  <a:cubicBezTo>
                    <a:pt x="5" y="22"/>
                    <a:pt x="1" y="38"/>
                    <a:pt x="1" y="50"/>
                  </a:cubicBezTo>
                  <a:cubicBezTo>
                    <a:pt x="1" y="71"/>
                    <a:pt x="5" y="87"/>
                    <a:pt x="9" y="108"/>
                  </a:cubicBezTo>
                  <a:cubicBezTo>
                    <a:pt x="14" y="125"/>
                    <a:pt x="19" y="132"/>
                    <a:pt x="24" y="132"/>
                  </a:cubicBezTo>
                  <a:cubicBezTo>
                    <a:pt x="33" y="132"/>
                    <a:pt x="42" y="110"/>
                    <a:pt x="50" y="71"/>
                  </a:cubicBezTo>
                  <a:cubicBezTo>
                    <a:pt x="41" y="21"/>
                    <a:pt x="32"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20" name="Google Shape;620;p59"/>
            <p:cNvSpPr/>
            <p:nvPr/>
          </p:nvSpPr>
          <p:spPr>
            <a:xfrm>
              <a:off x="3045275" y="4556825"/>
              <a:ext cx="950" cy="3400"/>
            </a:xfrm>
            <a:custGeom>
              <a:avLst/>
              <a:gdLst/>
              <a:ahLst/>
              <a:cxnLst/>
              <a:rect l="l" t="t" r="r" b="b"/>
              <a:pathLst>
                <a:path w="38" h="136" extrusionOk="0">
                  <a:moveTo>
                    <a:pt x="21" y="1"/>
                  </a:moveTo>
                  <a:cubicBezTo>
                    <a:pt x="16" y="1"/>
                    <a:pt x="11" y="18"/>
                    <a:pt x="1" y="53"/>
                  </a:cubicBezTo>
                  <a:cubicBezTo>
                    <a:pt x="5" y="110"/>
                    <a:pt x="12" y="136"/>
                    <a:pt x="20" y="136"/>
                  </a:cubicBezTo>
                  <a:cubicBezTo>
                    <a:pt x="20" y="136"/>
                    <a:pt x="21" y="135"/>
                    <a:pt x="21" y="135"/>
                  </a:cubicBezTo>
                  <a:cubicBezTo>
                    <a:pt x="29" y="127"/>
                    <a:pt x="38" y="98"/>
                    <a:pt x="38" y="53"/>
                  </a:cubicBezTo>
                  <a:cubicBezTo>
                    <a:pt x="29" y="18"/>
                    <a:pt x="25"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21" name="Google Shape;621;p59"/>
            <p:cNvSpPr/>
            <p:nvPr/>
          </p:nvSpPr>
          <p:spPr>
            <a:xfrm>
              <a:off x="3043850" y="4556800"/>
              <a:ext cx="1050" cy="3425"/>
            </a:xfrm>
            <a:custGeom>
              <a:avLst/>
              <a:gdLst/>
              <a:ahLst/>
              <a:cxnLst/>
              <a:rect l="l" t="t" r="r" b="b"/>
              <a:pathLst>
                <a:path w="42" h="137" extrusionOk="0">
                  <a:moveTo>
                    <a:pt x="17" y="1"/>
                  </a:moveTo>
                  <a:cubicBezTo>
                    <a:pt x="13" y="9"/>
                    <a:pt x="9" y="21"/>
                    <a:pt x="4" y="29"/>
                  </a:cubicBezTo>
                  <a:cubicBezTo>
                    <a:pt x="0" y="46"/>
                    <a:pt x="0" y="58"/>
                    <a:pt x="4" y="71"/>
                  </a:cubicBezTo>
                  <a:cubicBezTo>
                    <a:pt x="4" y="109"/>
                    <a:pt x="12" y="137"/>
                    <a:pt x="19" y="137"/>
                  </a:cubicBezTo>
                  <a:cubicBezTo>
                    <a:pt x="20" y="137"/>
                    <a:pt x="20" y="136"/>
                    <a:pt x="21" y="136"/>
                  </a:cubicBezTo>
                  <a:cubicBezTo>
                    <a:pt x="37" y="112"/>
                    <a:pt x="41" y="87"/>
                    <a:pt x="41" y="58"/>
                  </a:cubicBezTo>
                  <a:cubicBezTo>
                    <a:pt x="41" y="25"/>
                    <a:pt x="33" y="5"/>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22" name="Google Shape;622;p59"/>
            <p:cNvSpPr/>
            <p:nvPr/>
          </p:nvSpPr>
          <p:spPr>
            <a:xfrm>
              <a:off x="3046500" y="4556600"/>
              <a:ext cx="950" cy="3175"/>
            </a:xfrm>
            <a:custGeom>
              <a:avLst/>
              <a:gdLst/>
              <a:ahLst/>
              <a:cxnLst/>
              <a:rect l="l" t="t" r="r" b="b"/>
              <a:pathLst>
                <a:path w="38" h="127" extrusionOk="0">
                  <a:moveTo>
                    <a:pt x="21" y="1"/>
                  </a:moveTo>
                  <a:cubicBezTo>
                    <a:pt x="17" y="5"/>
                    <a:pt x="13" y="5"/>
                    <a:pt x="9" y="13"/>
                  </a:cubicBezTo>
                  <a:cubicBezTo>
                    <a:pt x="5" y="21"/>
                    <a:pt x="5" y="33"/>
                    <a:pt x="1" y="46"/>
                  </a:cubicBezTo>
                  <a:cubicBezTo>
                    <a:pt x="1" y="66"/>
                    <a:pt x="5" y="87"/>
                    <a:pt x="9" y="107"/>
                  </a:cubicBezTo>
                  <a:cubicBezTo>
                    <a:pt x="11" y="120"/>
                    <a:pt x="14" y="126"/>
                    <a:pt x="18" y="126"/>
                  </a:cubicBezTo>
                  <a:cubicBezTo>
                    <a:pt x="24" y="126"/>
                    <a:pt x="31" y="112"/>
                    <a:pt x="34" y="87"/>
                  </a:cubicBezTo>
                  <a:cubicBezTo>
                    <a:pt x="38" y="70"/>
                    <a:pt x="38" y="54"/>
                    <a:pt x="34" y="33"/>
                  </a:cubicBezTo>
                  <a:cubicBezTo>
                    <a:pt x="34" y="21"/>
                    <a:pt x="26" y="13"/>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23" name="Google Shape;623;p59"/>
            <p:cNvSpPr/>
            <p:nvPr/>
          </p:nvSpPr>
          <p:spPr>
            <a:xfrm>
              <a:off x="3037700" y="4595075"/>
              <a:ext cx="9350" cy="4425"/>
            </a:xfrm>
            <a:custGeom>
              <a:avLst/>
              <a:gdLst/>
              <a:ahLst/>
              <a:cxnLst/>
              <a:rect l="l" t="t" r="r" b="b"/>
              <a:pathLst>
                <a:path w="374" h="177" extrusionOk="0">
                  <a:moveTo>
                    <a:pt x="17" y="0"/>
                  </a:moveTo>
                  <a:cubicBezTo>
                    <a:pt x="12" y="0"/>
                    <a:pt x="8" y="4"/>
                    <a:pt x="8" y="8"/>
                  </a:cubicBezTo>
                  <a:cubicBezTo>
                    <a:pt x="4" y="33"/>
                    <a:pt x="0" y="58"/>
                    <a:pt x="4" y="86"/>
                  </a:cubicBezTo>
                  <a:cubicBezTo>
                    <a:pt x="7" y="131"/>
                    <a:pt x="14" y="165"/>
                    <a:pt x="24" y="165"/>
                  </a:cubicBezTo>
                  <a:cubicBezTo>
                    <a:pt x="28" y="165"/>
                    <a:pt x="32" y="159"/>
                    <a:pt x="37" y="148"/>
                  </a:cubicBezTo>
                  <a:cubicBezTo>
                    <a:pt x="46" y="129"/>
                    <a:pt x="55" y="123"/>
                    <a:pt x="63" y="123"/>
                  </a:cubicBezTo>
                  <a:cubicBezTo>
                    <a:pt x="73" y="123"/>
                    <a:pt x="82" y="131"/>
                    <a:pt x="90" y="136"/>
                  </a:cubicBezTo>
                  <a:cubicBezTo>
                    <a:pt x="94" y="140"/>
                    <a:pt x="103" y="140"/>
                    <a:pt x="111" y="144"/>
                  </a:cubicBezTo>
                  <a:lnTo>
                    <a:pt x="222" y="160"/>
                  </a:lnTo>
                  <a:cubicBezTo>
                    <a:pt x="234" y="160"/>
                    <a:pt x="246" y="167"/>
                    <a:pt x="259" y="167"/>
                  </a:cubicBezTo>
                  <a:cubicBezTo>
                    <a:pt x="263" y="167"/>
                    <a:pt x="267" y="166"/>
                    <a:pt x="271" y="164"/>
                  </a:cubicBezTo>
                  <a:cubicBezTo>
                    <a:pt x="278" y="163"/>
                    <a:pt x="286" y="161"/>
                    <a:pt x="293" y="161"/>
                  </a:cubicBezTo>
                  <a:cubicBezTo>
                    <a:pt x="303" y="161"/>
                    <a:pt x="313" y="164"/>
                    <a:pt x="324" y="173"/>
                  </a:cubicBezTo>
                  <a:cubicBezTo>
                    <a:pt x="327" y="175"/>
                    <a:pt x="329" y="176"/>
                    <a:pt x="331" y="176"/>
                  </a:cubicBezTo>
                  <a:cubicBezTo>
                    <a:pt x="337" y="176"/>
                    <a:pt x="343" y="170"/>
                    <a:pt x="349" y="164"/>
                  </a:cubicBezTo>
                  <a:cubicBezTo>
                    <a:pt x="357" y="156"/>
                    <a:pt x="369" y="156"/>
                    <a:pt x="373" y="91"/>
                  </a:cubicBezTo>
                  <a:cubicBezTo>
                    <a:pt x="361" y="50"/>
                    <a:pt x="349" y="50"/>
                    <a:pt x="337" y="50"/>
                  </a:cubicBezTo>
                  <a:cubicBezTo>
                    <a:pt x="324" y="52"/>
                    <a:pt x="312" y="53"/>
                    <a:pt x="300" y="53"/>
                  </a:cubicBezTo>
                  <a:cubicBezTo>
                    <a:pt x="287" y="53"/>
                    <a:pt x="275" y="52"/>
                    <a:pt x="263" y="50"/>
                  </a:cubicBezTo>
                  <a:cubicBezTo>
                    <a:pt x="209" y="29"/>
                    <a:pt x="156" y="17"/>
                    <a:pt x="103" y="4"/>
                  </a:cubicBezTo>
                  <a:cubicBezTo>
                    <a:pt x="74" y="0"/>
                    <a:pt x="45"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24" name="Google Shape;624;p59"/>
            <p:cNvSpPr/>
            <p:nvPr/>
          </p:nvSpPr>
          <p:spPr>
            <a:xfrm>
              <a:off x="3036350" y="4594950"/>
              <a:ext cx="1250" cy="3425"/>
            </a:xfrm>
            <a:custGeom>
              <a:avLst/>
              <a:gdLst/>
              <a:ahLst/>
              <a:cxnLst/>
              <a:rect l="l" t="t" r="r" b="b"/>
              <a:pathLst>
                <a:path w="50" h="137" extrusionOk="0">
                  <a:moveTo>
                    <a:pt x="27" y="0"/>
                  </a:moveTo>
                  <a:cubicBezTo>
                    <a:pt x="19" y="0"/>
                    <a:pt x="11" y="15"/>
                    <a:pt x="5" y="34"/>
                  </a:cubicBezTo>
                  <a:cubicBezTo>
                    <a:pt x="1" y="91"/>
                    <a:pt x="1" y="112"/>
                    <a:pt x="13" y="128"/>
                  </a:cubicBezTo>
                  <a:cubicBezTo>
                    <a:pt x="18" y="132"/>
                    <a:pt x="23" y="136"/>
                    <a:pt x="28" y="136"/>
                  </a:cubicBezTo>
                  <a:cubicBezTo>
                    <a:pt x="37" y="136"/>
                    <a:pt x="44" y="119"/>
                    <a:pt x="50" y="46"/>
                  </a:cubicBezTo>
                  <a:cubicBezTo>
                    <a:pt x="42" y="13"/>
                    <a:pt x="34" y="0"/>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25" name="Google Shape;625;p59"/>
            <p:cNvSpPr/>
            <p:nvPr/>
          </p:nvSpPr>
          <p:spPr>
            <a:xfrm>
              <a:off x="3034725" y="4595450"/>
              <a:ext cx="1150" cy="3375"/>
            </a:xfrm>
            <a:custGeom>
              <a:avLst/>
              <a:gdLst/>
              <a:ahLst/>
              <a:cxnLst/>
              <a:rect l="l" t="t" r="r" b="b"/>
              <a:pathLst>
                <a:path w="46" h="135" extrusionOk="0">
                  <a:moveTo>
                    <a:pt x="19" y="1"/>
                  </a:moveTo>
                  <a:cubicBezTo>
                    <a:pt x="12" y="1"/>
                    <a:pt x="6" y="8"/>
                    <a:pt x="0" y="30"/>
                  </a:cubicBezTo>
                  <a:cubicBezTo>
                    <a:pt x="0" y="88"/>
                    <a:pt x="8" y="125"/>
                    <a:pt x="17" y="133"/>
                  </a:cubicBezTo>
                  <a:cubicBezTo>
                    <a:pt x="18" y="134"/>
                    <a:pt x="20" y="135"/>
                    <a:pt x="21" y="135"/>
                  </a:cubicBezTo>
                  <a:cubicBezTo>
                    <a:pt x="31" y="135"/>
                    <a:pt x="38" y="112"/>
                    <a:pt x="41" y="80"/>
                  </a:cubicBezTo>
                  <a:cubicBezTo>
                    <a:pt x="45" y="59"/>
                    <a:pt x="45" y="35"/>
                    <a:pt x="37" y="14"/>
                  </a:cubicBezTo>
                  <a:cubicBezTo>
                    <a:pt x="31"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26" name="Google Shape;626;p59"/>
            <p:cNvSpPr/>
            <p:nvPr/>
          </p:nvSpPr>
          <p:spPr>
            <a:xfrm>
              <a:off x="3050725" y="4596300"/>
              <a:ext cx="725" cy="2600"/>
            </a:xfrm>
            <a:custGeom>
              <a:avLst/>
              <a:gdLst/>
              <a:ahLst/>
              <a:cxnLst/>
              <a:rect l="l" t="t" r="r" b="b"/>
              <a:pathLst>
                <a:path w="29" h="104" extrusionOk="0">
                  <a:moveTo>
                    <a:pt x="17" y="1"/>
                  </a:moveTo>
                  <a:cubicBezTo>
                    <a:pt x="13" y="5"/>
                    <a:pt x="8" y="1"/>
                    <a:pt x="8" y="9"/>
                  </a:cubicBezTo>
                  <a:cubicBezTo>
                    <a:pt x="4" y="21"/>
                    <a:pt x="4" y="37"/>
                    <a:pt x="4" y="54"/>
                  </a:cubicBezTo>
                  <a:cubicBezTo>
                    <a:pt x="0" y="66"/>
                    <a:pt x="4" y="78"/>
                    <a:pt x="8" y="87"/>
                  </a:cubicBezTo>
                  <a:cubicBezTo>
                    <a:pt x="13" y="95"/>
                    <a:pt x="21" y="99"/>
                    <a:pt x="29" y="103"/>
                  </a:cubicBezTo>
                  <a:cubicBezTo>
                    <a:pt x="29" y="74"/>
                    <a:pt x="29" y="50"/>
                    <a:pt x="29" y="33"/>
                  </a:cubicBezTo>
                  <a:cubicBezTo>
                    <a:pt x="29" y="1"/>
                    <a:pt x="21"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27" name="Google Shape;627;p59"/>
            <p:cNvSpPr/>
            <p:nvPr/>
          </p:nvSpPr>
          <p:spPr>
            <a:xfrm>
              <a:off x="3026000" y="4516750"/>
              <a:ext cx="14900" cy="5650"/>
            </a:xfrm>
            <a:custGeom>
              <a:avLst/>
              <a:gdLst/>
              <a:ahLst/>
              <a:cxnLst/>
              <a:rect l="l" t="t" r="r" b="b"/>
              <a:pathLst>
                <a:path w="596" h="226" extrusionOk="0">
                  <a:moveTo>
                    <a:pt x="82" y="1"/>
                  </a:moveTo>
                  <a:cubicBezTo>
                    <a:pt x="81" y="1"/>
                    <a:pt x="79" y="1"/>
                    <a:pt x="78" y="2"/>
                  </a:cubicBezTo>
                  <a:cubicBezTo>
                    <a:pt x="67" y="13"/>
                    <a:pt x="53" y="19"/>
                    <a:pt x="38" y="19"/>
                  </a:cubicBezTo>
                  <a:cubicBezTo>
                    <a:pt x="31" y="19"/>
                    <a:pt x="24" y="18"/>
                    <a:pt x="17" y="15"/>
                  </a:cubicBezTo>
                  <a:cubicBezTo>
                    <a:pt x="16" y="14"/>
                    <a:pt x="15" y="14"/>
                    <a:pt x="14" y="14"/>
                  </a:cubicBezTo>
                  <a:cubicBezTo>
                    <a:pt x="7" y="14"/>
                    <a:pt x="0" y="32"/>
                    <a:pt x="0" y="72"/>
                  </a:cubicBezTo>
                  <a:cubicBezTo>
                    <a:pt x="0" y="123"/>
                    <a:pt x="7" y="152"/>
                    <a:pt x="17" y="152"/>
                  </a:cubicBezTo>
                  <a:cubicBezTo>
                    <a:pt x="18" y="152"/>
                    <a:pt x="19" y="151"/>
                    <a:pt x="21" y="150"/>
                  </a:cubicBezTo>
                  <a:cubicBezTo>
                    <a:pt x="23" y="149"/>
                    <a:pt x="26" y="149"/>
                    <a:pt x="28" y="149"/>
                  </a:cubicBezTo>
                  <a:cubicBezTo>
                    <a:pt x="43" y="149"/>
                    <a:pt x="60" y="163"/>
                    <a:pt x="71" y="163"/>
                  </a:cubicBezTo>
                  <a:cubicBezTo>
                    <a:pt x="72" y="163"/>
                    <a:pt x="73" y="163"/>
                    <a:pt x="74" y="163"/>
                  </a:cubicBezTo>
                  <a:cubicBezTo>
                    <a:pt x="86" y="158"/>
                    <a:pt x="99" y="154"/>
                    <a:pt x="107" y="121"/>
                  </a:cubicBezTo>
                  <a:lnTo>
                    <a:pt x="181" y="216"/>
                  </a:lnTo>
                  <a:cubicBezTo>
                    <a:pt x="187" y="196"/>
                    <a:pt x="193" y="189"/>
                    <a:pt x="200" y="189"/>
                  </a:cubicBezTo>
                  <a:cubicBezTo>
                    <a:pt x="213" y="189"/>
                    <a:pt x="225" y="212"/>
                    <a:pt x="230" y="212"/>
                  </a:cubicBezTo>
                  <a:cubicBezTo>
                    <a:pt x="231" y="211"/>
                    <a:pt x="232" y="211"/>
                    <a:pt x="233" y="211"/>
                  </a:cubicBezTo>
                  <a:cubicBezTo>
                    <a:pt x="242" y="211"/>
                    <a:pt x="249" y="226"/>
                    <a:pt x="255" y="226"/>
                  </a:cubicBezTo>
                  <a:cubicBezTo>
                    <a:pt x="256" y="226"/>
                    <a:pt x="258" y="225"/>
                    <a:pt x="259" y="224"/>
                  </a:cubicBezTo>
                  <a:cubicBezTo>
                    <a:pt x="288" y="204"/>
                    <a:pt x="312" y="183"/>
                    <a:pt x="345" y="167"/>
                  </a:cubicBezTo>
                  <a:cubicBezTo>
                    <a:pt x="370" y="158"/>
                    <a:pt x="398" y="142"/>
                    <a:pt x="427" y="134"/>
                  </a:cubicBezTo>
                  <a:cubicBezTo>
                    <a:pt x="431" y="132"/>
                    <a:pt x="436" y="131"/>
                    <a:pt x="441" y="131"/>
                  </a:cubicBezTo>
                  <a:cubicBezTo>
                    <a:pt x="454" y="131"/>
                    <a:pt x="466" y="138"/>
                    <a:pt x="472" y="150"/>
                  </a:cubicBezTo>
                  <a:cubicBezTo>
                    <a:pt x="474" y="154"/>
                    <a:pt x="476" y="156"/>
                    <a:pt x="478" y="156"/>
                  </a:cubicBezTo>
                  <a:cubicBezTo>
                    <a:pt x="483" y="156"/>
                    <a:pt x="490" y="149"/>
                    <a:pt x="493" y="146"/>
                  </a:cubicBezTo>
                  <a:cubicBezTo>
                    <a:pt x="497" y="146"/>
                    <a:pt x="501" y="142"/>
                    <a:pt x="505" y="142"/>
                  </a:cubicBezTo>
                  <a:cubicBezTo>
                    <a:pt x="530" y="142"/>
                    <a:pt x="554" y="150"/>
                    <a:pt x="583" y="154"/>
                  </a:cubicBezTo>
                  <a:cubicBezTo>
                    <a:pt x="583" y="154"/>
                    <a:pt x="587" y="150"/>
                    <a:pt x="591" y="146"/>
                  </a:cubicBezTo>
                  <a:cubicBezTo>
                    <a:pt x="595" y="130"/>
                    <a:pt x="595" y="113"/>
                    <a:pt x="595" y="93"/>
                  </a:cubicBezTo>
                  <a:cubicBezTo>
                    <a:pt x="595" y="85"/>
                    <a:pt x="595" y="76"/>
                    <a:pt x="595" y="72"/>
                  </a:cubicBezTo>
                  <a:cubicBezTo>
                    <a:pt x="591" y="60"/>
                    <a:pt x="591" y="48"/>
                    <a:pt x="583" y="35"/>
                  </a:cubicBezTo>
                  <a:cubicBezTo>
                    <a:pt x="579" y="31"/>
                    <a:pt x="571" y="27"/>
                    <a:pt x="558" y="27"/>
                  </a:cubicBezTo>
                  <a:cubicBezTo>
                    <a:pt x="547" y="27"/>
                    <a:pt x="535" y="36"/>
                    <a:pt x="523" y="36"/>
                  </a:cubicBezTo>
                  <a:cubicBezTo>
                    <a:pt x="516" y="36"/>
                    <a:pt x="510" y="34"/>
                    <a:pt x="505" y="27"/>
                  </a:cubicBezTo>
                  <a:cubicBezTo>
                    <a:pt x="494" y="16"/>
                    <a:pt x="483" y="12"/>
                    <a:pt x="472" y="12"/>
                  </a:cubicBezTo>
                  <a:cubicBezTo>
                    <a:pt x="456" y="12"/>
                    <a:pt x="440" y="21"/>
                    <a:pt x="423" y="23"/>
                  </a:cubicBezTo>
                  <a:cubicBezTo>
                    <a:pt x="419" y="23"/>
                    <a:pt x="411" y="27"/>
                    <a:pt x="402" y="27"/>
                  </a:cubicBezTo>
                  <a:cubicBezTo>
                    <a:pt x="391" y="27"/>
                    <a:pt x="379" y="18"/>
                    <a:pt x="367" y="18"/>
                  </a:cubicBezTo>
                  <a:cubicBezTo>
                    <a:pt x="362" y="18"/>
                    <a:pt x="358" y="20"/>
                    <a:pt x="353" y="23"/>
                  </a:cubicBezTo>
                  <a:cubicBezTo>
                    <a:pt x="338" y="31"/>
                    <a:pt x="324" y="34"/>
                    <a:pt x="309" y="34"/>
                  </a:cubicBezTo>
                  <a:cubicBezTo>
                    <a:pt x="280" y="34"/>
                    <a:pt x="252" y="23"/>
                    <a:pt x="222" y="23"/>
                  </a:cubicBezTo>
                  <a:cubicBezTo>
                    <a:pt x="209" y="20"/>
                    <a:pt x="195" y="8"/>
                    <a:pt x="184" y="8"/>
                  </a:cubicBezTo>
                  <a:cubicBezTo>
                    <a:pt x="182" y="8"/>
                    <a:pt x="179" y="9"/>
                    <a:pt x="177" y="11"/>
                  </a:cubicBezTo>
                  <a:cubicBezTo>
                    <a:pt x="174" y="12"/>
                    <a:pt x="172" y="12"/>
                    <a:pt x="169" y="12"/>
                  </a:cubicBezTo>
                  <a:cubicBezTo>
                    <a:pt x="160" y="12"/>
                    <a:pt x="151" y="8"/>
                    <a:pt x="143" y="8"/>
                  </a:cubicBezTo>
                  <a:cubicBezTo>
                    <a:pt x="131" y="8"/>
                    <a:pt x="120" y="16"/>
                    <a:pt x="111" y="60"/>
                  </a:cubicBezTo>
                  <a:cubicBezTo>
                    <a:pt x="97" y="21"/>
                    <a:pt x="89"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28" name="Google Shape;628;p59"/>
            <p:cNvSpPr/>
            <p:nvPr/>
          </p:nvSpPr>
          <p:spPr>
            <a:xfrm>
              <a:off x="3046500" y="4516725"/>
              <a:ext cx="2400" cy="3175"/>
            </a:xfrm>
            <a:custGeom>
              <a:avLst/>
              <a:gdLst/>
              <a:ahLst/>
              <a:cxnLst/>
              <a:rect l="l" t="t" r="r" b="b"/>
              <a:pathLst>
                <a:path w="96" h="127" extrusionOk="0">
                  <a:moveTo>
                    <a:pt x="47" y="0"/>
                  </a:moveTo>
                  <a:cubicBezTo>
                    <a:pt x="38" y="0"/>
                    <a:pt x="30" y="1"/>
                    <a:pt x="21" y="3"/>
                  </a:cubicBezTo>
                  <a:cubicBezTo>
                    <a:pt x="13" y="3"/>
                    <a:pt x="5" y="20"/>
                    <a:pt x="5" y="53"/>
                  </a:cubicBezTo>
                  <a:cubicBezTo>
                    <a:pt x="1" y="77"/>
                    <a:pt x="9" y="102"/>
                    <a:pt x="21" y="122"/>
                  </a:cubicBezTo>
                  <a:cubicBezTo>
                    <a:pt x="21" y="127"/>
                    <a:pt x="26" y="127"/>
                    <a:pt x="26" y="127"/>
                  </a:cubicBezTo>
                  <a:cubicBezTo>
                    <a:pt x="31" y="115"/>
                    <a:pt x="37" y="112"/>
                    <a:pt x="43" y="112"/>
                  </a:cubicBezTo>
                  <a:cubicBezTo>
                    <a:pt x="52" y="112"/>
                    <a:pt x="60" y="120"/>
                    <a:pt x="69" y="120"/>
                  </a:cubicBezTo>
                  <a:cubicBezTo>
                    <a:pt x="71" y="120"/>
                    <a:pt x="73" y="119"/>
                    <a:pt x="75" y="118"/>
                  </a:cubicBezTo>
                  <a:cubicBezTo>
                    <a:pt x="83" y="118"/>
                    <a:pt x="91" y="110"/>
                    <a:pt x="95" y="69"/>
                  </a:cubicBezTo>
                  <a:cubicBezTo>
                    <a:pt x="87" y="12"/>
                    <a:pt x="87" y="8"/>
                    <a:pt x="75" y="3"/>
                  </a:cubicBezTo>
                  <a:cubicBezTo>
                    <a:pt x="65" y="1"/>
                    <a:pt x="55"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29" name="Google Shape;629;p59"/>
            <p:cNvSpPr/>
            <p:nvPr/>
          </p:nvSpPr>
          <p:spPr>
            <a:xfrm>
              <a:off x="3043750" y="4516450"/>
              <a:ext cx="1050" cy="3350"/>
            </a:xfrm>
            <a:custGeom>
              <a:avLst/>
              <a:gdLst/>
              <a:ahLst/>
              <a:cxnLst/>
              <a:rect l="l" t="t" r="r" b="b"/>
              <a:pathLst>
                <a:path w="42" h="134" extrusionOk="0">
                  <a:moveTo>
                    <a:pt x="11" y="1"/>
                  </a:moveTo>
                  <a:cubicBezTo>
                    <a:pt x="7" y="1"/>
                    <a:pt x="4" y="25"/>
                    <a:pt x="0" y="68"/>
                  </a:cubicBezTo>
                  <a:cubicBezTo>
                    <a:pt x="0" y="88"/>
                    <a:pt x="4" y="109"/>
                    <a:pt x="13" y="129"/>
                  </a:cubicBezTo>
                  <a:cubicBezTo>
                    <a:pt x="14" y="132"/>
                    <a:pt x="16" y="134"/>
                    <a:pt x="18" y="134"/>
                  </a:cubicBezTo>
                  <a:cubicBezTo>
                    <a:pt x="22" y="134"/>
                    <a:pt x="28" y="129"/>
                    <a:pt x="33" y="121"/>
                  </a:cubicBezTo>
                  <a:cubicBezTo>
                    <a:pt x="41" y="92"/>
                    <a:pt x="41" y="64"/>
                    <a:pt x="37" y="35"/>
                  </a:cubicBezTo>
                  <a:cubicBezTo>
                    <a:pt x="33" y="23"/>
                    <a:pt x="25" y="10"/>
                    <a:pt x="13" y="2"/>
                  </a:cubicBezTo>
                  <a:cubicBezTo>
                    <a:pt x="12" y="1"/>
                    <a:pt x="11"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30" name="Google Shape;630;p59"/>
            <p:cNvSpPr/>
            <p:nvPr/>
          </p:nvSpPr>
          <p:spPr>
            <a:xfrm>
              <a:off x="3042100" y="4516875"/>
              <a:ext cx="1150" cy="3475"/>
            </a:xfrm>
            <a:custGeom>
              <a:avLst/>
              <a:gdLst/>
              <a:ahLst/>
              <a:cxnLst/>
              <a:rect l="l" t="t" r="r" b="b"/>
              <a:pathLst>
                <a:path w="46" h="139" extrusionOk="0">
                  <a:moveTo>
                    <a:pt x="22" y="0"/>
                  </a:moveTo>
                  <a:cubicBezTo>
                    <a:pt x="15" y="0"/>
                    <a:pt x="9" y="11"/>
                    <a:pt x="5" y="43"/>
                  </a:cubicBezTo>
                  <a:cubicBezTo>
                    <a:pt x="1" y="75"/>
                    <a:pt x="5" y="108"/>
                    <a:pt x="17" y="137"/>
                  </a:cubicBezTo>
                  <a:cubicBezTo>
                    <a:pt x="18" y="138"/>
                    <a:pt x="19" y="138"/>
                    <a:pt x="20" y="138"/>
                  </a:cubicBezTo>
                  <a:cubicBezTo>
                    <a:pt x="28" y="138"/>
                    <a:pt x="38" y="108"/>
                    <a:pt x="42" y="71"/>
                  </a:cubicBezTo>
                  <a:cubicBezTo>
                    <a:pt x="46" y="51"/>
                    <a:pt x="42" y="30"/>
                    <a:pt x="37" y="14"/>
                  </a:cubicBezTo>
                  <a:cubicBezTo>
                    <a:pt x="32" y="7"/>
                    <a:pt x="27"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31" name="Google Shape;631;p59"/>
            <p:cNvSpPr/>
            <p:nvPr/>
          </p:nvSpPr>
          <p:spPr>
            <a:xfrm>
              <a:off x="3041075" y="4516950"/>
              <a:ext cx="950" cy="3575"/>
            </a:xfrm>
            <a:custGeom>
              <a:avLst/>
              <a:gdLst/>
              <a:ahLst/>
              <a:cxnLst/>
              <a:rect l="l" t="t" r="r" b="b"/>
              <a:pathLst>
                <a:path w="38" h="143" extrusionOk="0">
                  <a:moveTo>
                    <a:pt x="16" y="0"/>
                  </a:moveTo>
                  <a:cubicBezTo>
                    <a:pt x="11" y="0"/>
                    <a:pt x="7" y="19"/>
                    <a:pt x="1" y="56"/>
                  </a:cubicBezTo>
                  <a:cubicBezTo>
                    <a:pt x="4" y="107"/>
                    <a:pt x="8" y="143"/>
                    <a:pt x="16" y="143"/>
                  </a:cubicBezTo>
                  <a:cubicBezTo>
                    <a:pt x="16" y="143"/>
                    <a:pt x="17" y="142"/>
                    <a:pt x="17" y="142"/>
                  </a:cubicBezTo>
                  <a:cubicBezTo>
                    <a:pt x="29" y="134"/>
                    <a:pt x="37" y="113"/>
                    <a:pt x="37" y="52"/>
                  </a:cubicBezTo>
                  <a:cubicBezTo>
                    <a:pt x="27" y="18"/>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32" name="Google Shape;632;p59"/>
            <p:cNvSpPr/>
            <p:nvPr/>
          </p:nvSpPr>
          <p:spPr>
            <a:xfrm>
              <a:off x="3045075" y="4516675"/>
              <a:ext cx="850" cy="2800"/>
            </a:xfrm>
            <a:custGeom>
              <a:avLst/>
              <a:gdLst/>
              <a:ahLst/>
              <a:cxnLst/>
              <a:rect l="l" t="t" r="r" b="b"/>
              <a:pathLst>
                <a:path w="34" h="112" extrusionOk="0">
                  <a:moveTo>
                    <a:pt x="16" y="1"/>
                  </a:moveTo>
                  <a:cubicBezTo>
                    <a:pt x="14" y="1"/>
                    <a:pt x="11" y="3"/>
                    <a:pt x="9" y="10"/>
                  </a:cubicBezTo>
                  <a:cubicBezTo>
                    <a:pt x="5" y="22"/>
                    <a:pt x="1" y="34"/>
                    <a:pt x="1" y="47"/>
                  </a:cubicBezTo>
                  <a:cubicBezTo>
                    <a:pt x="1" y="67"/>
                    <a:pt x="5" y="88"/>
                    <a:pt x="9" y="108"/>
                  </a:cubicBezTo>
                  <a:cubicBezTo>
                    <a:pt x="11" y="110"/>
                    <a:pt x="13" y="112"/>
                    <a:pt x="15" y="112"/>
                  </a:cubicBezTo>
                  <a:cubicBezTo>
                    <a:pt x="23" y="112"/>
                    <a:pt x="30" y="98"/>
                    <a:pt x="33" y="42"/>
                  </a:cubicBezTo>
                  <a:cubicBezTo>
                    <a:pt x="28" y="16"/>
                    <a:pt x="22"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33" name="Google Shape;633;p59"/>
            <p:cNvSpPr/>
            <p:nvPr/>
          </p:nvSpPr>
          <p:spPr>
            <a:xfrm>
              <a:off x="3025075" y="4516975"/>
              <a:ext cx="850" cy="2825"/>
            </a:xfrm>
            <a:custGeom>
              <a:avLst/>
              <a:gdLst/>
              <a:ahLst/>
              <a:cxnLst/>
              <a:rect l="l" t="t" r="r" b="b"/>
              <a:pathLst>
                <a:path w="34" h="113" extrusionOk="0">
                  <a:moveTo>
                    <a:pt x="14" y="0"/>
                  </a:moveTo>
                  <a:cubicBezTo>
                    <a:pt x="11" y="0"/>
                    <a:pt x="7" y="4"/>
                    <a:pt x="5" y="14"/>
                  </a:cubicBezTo>
                  <a:cubicBezTo>
                    <a:pt x="0" y="47"/>
                    <a:pt x="0" y="80"/>
                    <a:pt x="9" y="112"/>
                  </a:cubicBezTo>
                  <a:lnTo>
                    <a:pt x="29" y="96"/>
                  </a:lnTo>
                  <a:cubicBezTo>
                    <a:pt x="33" y="67"/>
                    <a:pt x="29" y="35"/>
                    <a:pt x="21" y="6"/>
                  </a:cubicBezTo>
                  <a:cubicBezTo>
                    <a:pt x="19" y="2"/>
                    <a:pt x="17"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34" name="Google Shape;634;p59"/>
            <p:cNvSpPr/>
            <p:nvPr/>
          </p:nvSpPr>
          <p:spPr>
            <a:xfrm>
              <a:off x="3032050" y="4608600"/>
              <a:ext cx="10700" cy="3775"/>
            </a:xfrm>
            <a:custGeom>
              <a:avLst/>
              <a:gdLst/>
              <a:ahLst/>
              <a:cxnLst/>
              <a:rect l="l" t="t" r="r" b="b"/>
              <a:pathLst>
                <a:path w="428" h="151" extrusionOk="0">
                  <a:moveTo>
                    <a:pt x="50" y="9"/>
                  </a:moveTo>
                  <a:cubicBezTo>
                    <a:pt x="33" y="13"/>
                    <a:pt x="17" y="1"/>
                    <a:pt x="0" y="38"/>
                  </a:cubicBezTo>
                  <a:lnTo>
                    <a:pt x="0" y="95"/>
                  </a:lnTo>
                  <a:cubicBezTo>
                    <a:pt x="13" y="136"/>
                    <a:pt x="25" y="140"/>
                    <a:pt x="41" y="140"/>
                  </a:cubicBezTo>
                  <a:cubicBezTo>
                    <a:pt x="119" y="140"/>
                    <a:pt x="193" y="149"/>
                    <a:pt x="271" y="149"/>
                  </a:cubicBezTo>
                  <a:cubicBezTo>
                    <a:pt x="276" y="150"/>
                    <a:pt x="281" y="150"/>
                    <a:pt x="286" y="150"/>
                  </a:cubicBezTo>
                  <a:cubicBezTo>
                    <a:pt x="301" y="150"/>
                    <a:pt x="316" y="145"/>
                    <a:pt x="329" y="132"/>
                  </a:cubicBezTo>
                  <a:cubicBezTo>
                    <a:pt x="339" y="125"/>
                    <a:pt x="347" y="119"/>
                    <a:pt x="356" y="119"/>
                  </a:cubicBezTo>
                  <a:cubicBezTo>
                    <a:pt x="361" y="119"/>
                    <a:pt x="367" y="122"/>
                    <a:pt x="374" y="128"/>
                  </a:cubicBezTo>
                  <a:cubicBezTo>
                    <a:pt x="378" y="133"/>
                    <a:pt x="383" y="135"/>
                    <a:pt x="387" y="135"/>
                  </a:cubicBezTo>
                  <a:cubicBezTo>
                    <a:pt x="399" y="135"/>
                    <a:pt x="412" y="118"/>
                    <a:pt x="427" y="79"/>
                  </a:cubicBezTo>
                  <a:cubicBezTo>
                    <a:pt x="411" y="37"/>
                    <a:pt x="397" y="20"/>
                    <a:pt x="384" y="20"/>
                  </a:cubicBezTo>
                  <a:cubicBezTo>
                    <a:pt x="376" y="20"/>
                    <a:pt x="369" y="25"/>
                    <a:pt x="362" y="34"/>
                  </a:cubicBezTo>
                  <a:cubicBezTo>
                    <a:pt x="358" y="37"/>
                    <a:pt x="354" y="47"/>
                    <a:pt x="351" y="47"/>
                  </a:cubicBezTo>
                  <a:cubicBezTo>
                    <a:pt x="350" y="47"/>
                    <a:pt x="350" y="47"/>
                    <a:pt x="349" y="46"/>
                  </a:cubicBezTo>
                  <a:cubicBezTo>
                    <a:pt x="334" y="26"/>
                    <a:pt x="320" y="20"/>
                    <a:pt x="306" y="20"/>
                  </a:cubicBezTo>
                  <a:cubicBezTo>
                    <a:pt x="292" y="20"/>
                    <a:pt x="277" y="26"/>
                    <a:pt x="262" y="26"/>
                  </a:cubicBezTo>
                  <a:cubicBezTo>
                    <a:pt x="259" y="26"/>
                    <a:pt x="257" y="26"/>
                    <a:pt x="255" y="26"/>
                  </a:cubicBezTo>
                  <a:cubicBezTo>
                    <a:pt x="210" y="17"/>
                    <a:pt x="165" y="21"/>
                    <a:pt x="119" y="17"/>
                  </a:cubicBezTo>
                  <a:cubicBezTo>
                    <a:pt x="95" y="13"/>
                    <a:pt x="74" y="9"/>
                    <a:pt x="50"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35" name="Google Shape;635;p59"/>
            <p:cNvSpPr/>
            <p:nvPr/>
          </p:nvSpPr>
          <p:spPr>
            <a:xfrm>
              <a:off x="3042825" y="4609575"/>
              <a:ext cx="950" cy="2025"/>
            </a:xfrm>
            <a:custGeom>
              <a:avLst/>
              <a:gdLst/>
              <a:ahLst/>
              <a:cxnLst/>
              <a:rect l="l" t="t" r="r" b="b"/>
              <a:pathLst>
                <a:path w="38" h="81" extrusionOk="0">
                  <a:moveTo>
                    <a:pt x="21" y="0"/>
                  </a:moveTo>
                  <a:cubicBezTo>
                    <a:pt x="15" y="0"/>
                    <a:pt x="9" y="11"/>
                    <a:pt x="0" y="23"/>
                  </a:cubicBezTo>
                  <a:cubicBezTo>
                    <a:pt x="7" y="62"/>
                    <a:pt x="12" y="81"/>
                    <a:pt x="18" y="81"/>
                  </a:cubicBezTo>
                  <a:cubicBezTo>
                    <a:pt x="23" y="81"/>
                    <a:pt x="29" y="65"/>
                    <a:pt x="37" y="36"/>
                  </a:cubicBezTo>
                  <a:cubicBezTo>
                    <a:pt x="31" y="10"/>
                    <a:pt x="26"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36" name="Google Shape;636;p59"/>
            <p:cNvSpPr/>
            <p:nvPr/>
          </p:nvSpPr>
          <p:spPr>
            <a:xfrm>
              <a:off x="3040550" y="4621775"/>
              <a:ext cx="10200" cy="3575"/>
            </a:xfrm>
            <a:custGeom>
              <a:avLst/>
              <a:gdLst/>
              <a:ahLst/>
              <a:cxnLst/>
              <a:rect l="l" t="t" r="r" b="b"/>
              <a:pathLst>
                <a:path w="408" h="143" extrusionOk="0">
                  <a:moveTo>
                    <a:pt x="338" y="1"/>
                  </a:moveTo>
                  <a:cubicBezTo>
                    <a:pt x="310" y="1"/>
                    <a:pt x="282" y="13"/>
                    <a:pt x="251" y="16"/>
                  </a:cubicBezTo>
                  <a:cubicBezTo>
                    <a:pt x="210" y="20"/>
                    <a:pt x="169" y="24"/>
                    <a:pt x="128" y="24"/>
                  </a:cubicBezTo>
                  <a:cubicBezTo>
                    <a:pt x="91" y="24"/>
                    <a:pt x="58" y="11"/>
                    <a:pt x="26" y="7"/>
                  </a:cubicBezTo>
                  <a:cubicBezTo>
                    <a:pt x="22" y="7"/>
                    <a:pt x="13" y="11"/>
                    <a:pt x="9" y="20"/>
                  </a:cubicBezTo>
                  <a:cubicBezTo>
                    <a:pt x="5" y="32"/>
                    <a:pt x="1" y="48"/>
                    <a:pt x="5" y="61"/>
                  </a:cubicBezTo>
                  <a:cubicBezTo>
                    <a:pt x="1" y="77"/>
                    <a:pt x="5" y="94"/>
                    <a:pt x="9" y="106"/>
                  </a:cubicBezTo>
                  <a:cubicBezTo>
                    <a:pt x="17" y="118"/>
                    <a:pt x="26" y="126"/>
                    <a:pt x="30" y="126"/>
                  </a:cubicBezTo>
                  <a:lnTo>
                    <a:pt x="83" y="126"/>
                  </a:lnTo>
                  <a:cubicBezTo>
                    <a:pt x="108" y="135"/>
                    <a:pt x="136" y="139"/>
                    <a:pt x="161" y="143"/>
                  </a:cubicBezTo>
                  <a:cubicBezTo>
                    <a:pt x="218" y="143"/>
                    <a:pt x="272" y="135"/>
                    <a:pt x="329" y="130"/>
                  </a:cubicBezTo>
                  <a:cubicBezTo>
                    <a:pt x="346" y="126"/>
                    <a:pt x="366" y="126"/>
                    <a:pt x="374" y="126"/>
                  </a:cubicBezTo>
                  <a:cubicBezTo>
                    <a:pt x="387" y="122"/>
                    <a:pt x="399" y="114"/>
                    <a:pt x="407" y="40"/>
                  </a:cubicBezTo>
                  <a:cubicBezTo>
                    <a:pt x="399" y="28"/>
                    <a:pt x="387" y="20"/>
                    <a:pt x="378" y="11"/>
                  </a:cubicBezTo>
                  <a:cubicBezTo>
                    <a:pt x="365" y="3"/>
                    <a:pt x="352"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37" name="Google Shape;637;p59"/>
            <p:cNvSpPr/>
            <p:nvPr/>
          </p:nvSpPr>
          <p:spPr>
            <a:xfrm>
              <a:off x="3050925" y="4621925"/>
              <a:ext cx="1775" cy="2925"/>
            </a:xfrm>
            <a:custGeom>
              <a:avLst/>
              <a:gdLst/>
              <a:ahLst/>
              <a:cxnLst/>
              <a:rect l="l" t="t" r="r" b="b"/>
              <a:pathLst>
                <a:path w="71" h="117" extrusionOk="0">
                  <a:moveTo>
                    <a:pt x="38" y="0"/>
                  </a:moveTo>
                  <a:cubicBezTo>
                    <a:pt x="28" y="0"/>
                    <a:pt x="18" y="8"/>
                    <a:pt x="9" y="14"/>
                  </a:cubicBezTo>
                  <a:cubicBezTo>
                    <a:pt x="5" y="30"/>
                    <a:pt x="0" y="46"/>
                    <a:pt x="5" y="59"/>
                  </a:cubicBezTo>
                  <a:cubicBezTo>
                    <a:pt x="0" y="75"/>
                    <a:pt x="5" y="92"/>
                    <a:pt x="9" y="108"/>
                  </a:cubicBezTo>
                  <a:cubicBezTo>
                    <a:pt x="17" y="111"/>
                    <a:pt x="25" y="117"/>
                    <a:pt x="32" y="117"/>
                  </a:cubicBezTo>
                  <a:cubicBezTo>
                    <a:pt x="45" y="117"/>
                    <a:pt x="58" y="103"/>
                    <a:pt x="70" y="42"/>
                  </a:cubicBezTo>
                  <a:cubicBezTo>
                    <a:pt x="59" y="10"/>
                    <a:pt x="48"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38" name="Google Shape;638;p59"/>
            <p:cNvSpPr/>
            <p:nvPr/>
          </p:nvSpPr>
          <p:spPr>
            <a:xfrm>
              <a:off x="3053500" y="4622150"/>
              <a:ext cx="1750" cy="3000"/>
            </a:xfrm>
            <a:custGeom>
              <a:avLst/>
              <a:gdLst/>
              <a:ahLst/>
              <a:cxnLst/>
              <a:rect l="l" t="t" r="r" b="b"/>
              <a:pathLst>
                <a:path w="70" h="120" extrusionOk="0">
                  <a:moveTo>
                    <a:pt x="21" y="1"/>
                  </a:moveTo>
                  <a:cubicBezTo>
                    <a:pt x="12" y="1"/>
                    <a:pt x="8" y="21"/>
                    <a:pt x="0" y="33"/>
                  </a:cubicBezTo>
                  <a:cubicBezTo>
                    <a:pt x="8" y="111"/>
                    <a:pt x="8" y="111"/>
                    <a:pt x="12" y="111"/>
                  </a:cubicBezTo>
                  <a:cubicBezTo>
                    <a:pt x="29" y="115"/>
                    <a:pt x="41" y="120"/>
                    <a:pt x="57" y="120"/>
                  </a:cubicBezTo>
                  <a:cubicBezTo>
                    <a:pt x="62" y="120"/>
                    <a:pt x="66" y="103"/>
                    <a:pt x="70" y="87"/>
                  </a:cubicBezTo>
                  <a:cubicBezTo>
                    <a:pt x="66" y="66"/>
                    <a:pt x="62" y="46"/>
                    <a:pt x="57" y="25"/>
                  </a:cubicBezTo>
                  <a:cubicBezTo>
                    <a:pt x="49" y="13"/>
                    <a:pt x="33" y="5"/>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39" name="Google Shape;639;p59"/>
            <p:cNvSpPr/>
            <p:nvPr/>
          </p:nvSpPr>
          <p:spPr>
            <a:xfrm>
              <a:off x="3056150" y="4622425"/>
              <a:ext cx="850" cy="2100"/>
            </a:xfrm>
            <a:custGeom>
              <a:avLst/>
              <a:gdLst/>
              <a:ahLst/>
              <a:cxnLst/>
              <a:rect l="l" t="t" r="r" b="b"/>
              <a:pathLst>
                <a:path w="34" h="84" extrusionOk="0">
                  <a:moveTo>
                    <a:pt x="16" y="1"/>
                  </a:moveTo>
                  <a:cubicBezTo>
                    <a:pt x="11" y="1"/>
                    <a:pt x="7" y="16"/>
                    <a:pt x="1" y="47"/>
                  </a:cubicBezTo>
                  <a:cubicBezTo>
                    <a:pt x="7" y="72"/>
                    <a:pt x="12" y="84"/>
                    <a:pt x="17" y="84"/>
                  </a:cubicBezTo>
                  <a:cubicBezTo>
                    <a:pt x="22" y="84"/>
                    <a:pt x="27" y="72"/>
                    <a:pt x="34" y="47"/>
                  </a:cubicBezTo>
                  <a:cubicBezTo>
                    <a:pt x="25" y="16"/>
                    <a:pt x="20"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40" name="Google Shape;640;p59"/>
            <p:cNvSpPr/>
            <p:nvPr/>
          </p:nvSpPr>
          <p:spPr>
            <a:xfrm>
              <a:off x="3042100" y="4503175"/>
              <a:ext cx="1050" cy="2875"/>
            </a:xfrm>
            <a:custGeom>
              <a:avLst/>
              <a:gdLst/>
              <a:ahLst/>
              <a:cxnLst/>
              <a:rect l="l" t="t" r="r" b="b"/>
              <a:pathLst>
                <a:path w="42" h="115" extrusionOk="0">
                  <a:moveTo>
                    <a:pt x="18" y="1"/>
                  </a:moveTo>
                  <a:cubicBezTo>
                    <a:pt x="12" y="1"/>
                    <a:pt x="6" y="11"/>
                    <a:pt x="1" y="41"/>
                  </a:cubicBezTo>
                  <a:cubicBezTo>
                    <a:pt x="5" y="94"/>
                    <a:pt x="13" y="115"/>
                    <a:pt x="17" y="115"/>
                  </a:cubicBezTo>
                  <a:cubicBezTo>
                    <a:pt x="25" y="115"/>
                    <a:pt x="29" y="111"/>
                    <a:pt x="37" y="98"/>
                  </a:cubicBezTo>
                  <a:cubicBezTo>
                    <a:pt x="42" y="74"/>
                    <a:pt x="42" y="53"/>
                    <a:pt x="37" y="28"/>
                  </a:cubicBezTo>
                  <a:cubicBezTo>
                    <a:pt x="31" y="13"/>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41" name="Google Shape;641;p59"/>
            <p:cNvSpPr/>
            <p:nvPr/>
          </p:nvSpPr>
          <p:spPr>
            <a:xfrm>
              <a:off x="3035025" y="4503325"/>
              <a:ext cx="850" cy="2775"/>
            </a:xfrm>
            <a:custGeom>
              <a:avLst/>
              <a:gdLst/>
              <a:ahLst/>
              <a:cxnLst/>
              <a:rect l="l" t="t" r="r" b="b"/>
              <a:pathLst>
                <a:path w="34" h="111" extrusionOk="0">
                  <a:moveTo>
                    <a:pt x="21" y="0"/>
                  </a:moveTo>
                  <a:cubicBezTo>
                    <a:pt x="13" y="0"/>
                    <a:pt x="7" y="9"/>
                    <a:pt x="0" y="47"/>
                  </a:cubicBezTo>
                  <a:cubicBezTo>
                    <a:pt x="9" y="89"/>
                    <a:pt x="15" y="110"/>
                    <a:pt x="21" y="110"/>
                  </a:cubicBezTo>
                  <a:cubicBezTo>
                    <a:pt x="24" y="110"/>
                    <a:pt x="27" y="105"/>
                    <a:pt x="29" y="96"/>
                  </a:cubicBezTo>
                  <a:cubicBezTo>
                    <a:pt x="33" y="76"/>
                    <a:pt x="33" y="59"/>
                    <a:pt x="33" y="39"/>
                  </a:cubicBezTo>
                  <a:cubicBezTo>
                    <a:pt x="33" y="27"/>
                    <a:pt x="33" y="14"/>
                    <a:pt x="29" y="2"/>
                  </a:cubicBezTo>
                  <a:cubicBezTo>
                    <a:pt x="26" y="1"/>
                    <a:pt x="24"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42" name="Google Shape;642;p59"/>
            <p:cNvSpPr/>
            <p:nvPr/>
          </p:nvSpPr>
          <p:spPr>
            <a:xfrm>
              <a:off x="3036450" y="4503300"/>
              <a:ext cx="5275" cy="3625"/>
            </a:xfrm>
            <a:custGeom>
              <a:avLst/>
              <a:gdLst/>
              <a:ahLst/>
              <a:cxnLst/>
              <a:rect l="l" t="t" r="r" b="b"/>
              <a:pathLst>
                <a:path w="211" h="145" extrusionOk="0">
                  <a:moveTo>
                    <a:pt x="190" y="1"/>
                  </a:moveTo>
                  <a:cubicBezTo>
                    <a:pt x="188" y="1"/>
                    <a:pt x="187" y="2"/>
                    <a:pt x="186" y="3"/>
                  </a:cubicBezTo>
                  <a:lnTo>
                    <a:pt x="103" y="7"/>
                  </a:lnTo>
                  <a:lnTo>
                    <a:pt x="17" y="7"/>
                  </a:lnTo>
                  <a:cubicBezTo>
                    <a:pt x="13" y="7"/>
                    <a:pt x="13" y="7"/>
                    <a:pt x="9" y="11"/>
                  </a:cubicBezTo>
                  <a:cubicBezTo>
                    <a:pt x="1" y="40"/>
                    <a:pt x="1" y="69"/>
                    <a:pt x="5" y="97"/>
                  </a:cubicBezTo>
                  <a:cubicBezTo>
                    <a:pt x="8" y="131"/>
                    <a:pt x="14" y="140"/>
                    <a:pt x="21" y="140"/>
                  </a:cubicBezTo>
                  <a:cubicBezTo>
                    <a:pt x="22" y="140"/>
                    <a:pt x="24" y="139"/>
                    <a:pt x="25" y="138"/>
                  </a:cubicBezTo>
                  <a:cubicBezTo>
                    <a:pt x="29" y="131"/>
                    <a:pt x="35" y="116"/>
                    <a:pt x="40" y="116"/>
                  </a:cubicBezTo>
                  <a:cubicBezTo>
                    <a:pt x="40" y="116"/>
                    <a:pt x="41" y="117"/>
                    <a:pt x="42" y="118"/>
                  </a:cubicBezTo>
                  <a:cubicBezTo>
                    <a:pt x="52" y="138"/>
                    <a:pt x="61" y="142"/>
                    <a:pt x="71" y="142"/>
                  </a:cubicBezTo>
                  <a:cubicBezTo>
                    <a:pt x="78" y="142"/>
                    <a:pt x="84" y="141"/>
                    <a:pt x="92" y="141"/>
                  </a:cubicBezTo>
                  <a:cubicBezTo>
                    <a:pt x="95" y="141"/>
                    <a:pt x="99" y="141"/>
                    <a:pt x="103" y="142"/>
                  </a:cubicBezTo>
                  <a:cubicBezTo>
                    <a:pt x="105" y="143"/>
                    <a:pt x="107" y="143"/>
                    <a:pt x="109" y="143"/>
                  </a:cubicBezTo>
                  <a:cubicBezTo>
                    <a:pt x="124" y="143"/>
                    <a:pt x="139" y="132"/>
                    <a:pt x="155" y="132"/>
                  </a:cubicBezTo>
                  <a:cubicBezTo>
                    <a:pt x="162" y="132"/>
                    <a:pt x="170" y="135"/>
                    <a:pt x="177" y="142"/>
                  </a:cubicBezTo>
                  <a:cubicBezTo>
                    <a:pt x="179" y="144"/>
                    <a:pt x="181" y="144"/>
                    <a:pt x="183" y="144"/>
                  </a:cubicBezTo>
                  <a:cubicBezTo>
                    <a:pt x="193" y="144"/>
                    <a:pt x="203" y="121"/>
                    <a:pt x="210" y="40"/>
                  </a:cubicBezTo>
                  <a:cubicBezTo>
                    <a:pt x="203" y="16"/>
                    <a:pt x="197"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43" name="Google Shape;643;p59"/>
            <p:cNvSpPr/>
            <p:nvPr/>
          </p:nvSpPr>
          <p:spPr>
            <a:xfrm>
              <a:off x="3044875" y="4503675"/>
              <a:ext cx="1150" cy="3000"/>
            </a:xfrm>
            <a:custGeom>
              <a:avLst/>
              <a:gdLst/>
              <a:ahLst/>
              <a:cxnLst/>
              <a:rect l="l" t="t" r="r" b="b"/>
              <a:pathLst>
                <a:path w="46" h="120" extrusionOk="0">
                  <a:moveTo>
                    <a:pt x="19" y="0"/>
                  </a:moveTo>
                  <a:cubicBezTo>
                    <a:pt x="12" y="0"/>
                    <a:pt x="7" y="20"/>
                    <a:pt x="0" y="58"/>
                  </a:cubicBezTo>
                  <a:cubicBezTo>
                    <a:pt x="4" y="119"/>
                    <a:pt x="17" y="115"/>
                    <a:pt x="25" y="119"/>
                  </a:cubicBezTo>
                  <a:cubicBezTo>
                    <a:pt x="26" y="120"/>
                    <a:pt x="28" y="120"/>
                    <a:pt x="29" y="120"/>
                  </a:cubicBezTo>
                  <a:cubicBezTo>
                    <a:pt x="38" y="120"/>
                    <a:pt x="42" y="105"/>
                    <a:pt x="45" y="54"/>
                  </a:cubicBezTo>
                  <a:cubicBezTo>
                    <a:pt x="33" y="18"/>
                    <a:pt x="25"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44" name="Google Shape;644;p59"/>
            <p:cNvSpPr/>
            <p:nvPr/>
          </p:nvSpPr>
          <p:spPr>
            <a:xfrm>
              <a:off x="3030000" y="4503750"/>
              <a:ext cx="850" cy="3050"/>
            </a:xfrm>
            <a:custGeom>
              <a:avLst/>
              <a:gdLst/>
              <a:ahLst/>
              <a:cxnLst/>
              <a:rect l="l" t="t" r="r" b="b"/>
              <a:pathLst>
                <a:path w="34" h="122" extrusionOk="0">
                  <a:moveTo>
                    <a:pt x="26" y="1"/>
                  </a:moveTo>
                  <a:cubicBezTo>
                    <a:pt x="26" y="1"/>
                    <a:pt x="25" y="1"/>
                    <a:pt x="25" y="1"/>
                  </a:cubicBezTo>
                  <a:cubicBezTo>
                    <a:pt x="17" y="5"/>
                    <a:pt x="9" y="14"/>
                    <a:pt x="0" y="26"/>
                  </a:cubicBezTo>
                  <a:cubicBezTo>
                    <a:pt x="6" y="93"/>
                    <a:pt x="10" y="122"/>
                    <a:pt x="17" y="122"/>
                  </a:cubicBezTo>
                  <a:cubicBezTo>
                    <a:pt x="19" y="122"/>
                    <a:pt x="22" y="118"/>
                    <a:pt x="25" y="112"/>
                  </a:cubicBezTo>
                  <a:cubicBezTo>
                    <a:pt x="29" y="92"/>
                    <a:pt x="33" y="71"/>
                    <a:pt x="33" y="51"/>
                  </a:cubicBezTo>
                  <a:cubicBezTo>
                    <a:pt x="33" y="21"/>
                    <a:pt x="30"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45" name="Google Shape;645;p59"/>
            <p:cNvSpPr/>
            <p:nvPr/>
          </p:nvSpPr>
          <p:spPr>
            <a:xfrm>
              <a:off x="3043525" y="4503525"/>
              <a:ext cx="850" cy="3050"/>
            </a:xfrm>
            <a:custGeom>
              <a:avLst/>
              <a:gdLst/>
              <a:ahLst/>
              <a:cxnLst/>
              <a:rect l="l" t="t" r="r" b="b"/>
              <a:pathLst>
                <a:path w="34" h="122" extrusionOk="0">
                  <a:moveTo>
                    <a:pt x="16" y="0"/>
                  </a:moveTo>
                  <a:cubicBezTo>
                    <a:pt x="10" y="0"/>
                    <a:pt x="6" y="11"/>
                    <a:pt x="1" y="39"/>
                  </a:cubicBezTo>
                  <a:cubicBezTo>
                    <a:pt x="9" y="117"/>
                    <a:pt x="5" y="121"/>
                    <a:pt x="13" y="121"/>
                  </a:cubicBezTo>
                  <a:cubicBezTo>
                    <a:pt x="17" y="117"/>
                    <a:pt x="26" y="109"/>
                    <a:pt x="30" y="92"/>
                  </a:cubicBezTo>
                  <a:cubicBezTo>
                    <a:pt x="34" y="68"/>
                    <a:pt x="34" y="39"/>
                    <a:pt x="30" y="14"/>
                  </a:cubicBezTo>
                  <a:cubicBezTo>
                    <a:pt x="24" y="6"/>
                    <a:pt x="20"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46" name="Google Shape;646;p59"/>
            <p:cNvSpPr/>
            <p:nvPr/>
          </p:nvSpPr>
          <p:spPr>
            <a:xfrm>
              <a:off x="3033475" y="4503650"/>
              <a:ext cx="850" cy="3025"/>
            </a:xfrm>
            <a:custGeom>
              <a:avLst/>
              <a:gdLst/>
              <a:ahLst/>
              <a:cxnLst/>
              <a:rect l="l" t="t" r="r" b="b"/>
              <a:pathLst>
                <a:path w="34" h="121" extrusionOk="0">
                  <a:moveTo>
                    <a:pt x="17" y="0"/>
                  </a:moveTo>
                  <a:cubicBezTo>
                    <a:pt x="15" y="0"/>
                    <a:pt x="14" y="2"/>
                    <a:pt x="13" y="5"/>
                  </a:cubicBezTo>
                  <a:cubicBezTo>
                    <a:pt x="9" y="22"/>
                    <a:pt x="5" y="38"/>
                    <a:pt x="5" y="55"/>
                  </a:cubicBezTo>
                  <a:cubicBezTo>
                    <a:pt x="1" y="75"/>
                    <a:pt x="5" y="100"/>
                    <a:pt x="13" y="120"/>
                  </a:cubicBezTo>
                  <a:cubicBezTo>
                    <a:pt x="14" y="121"/>
                    <a:pt x="15" y="121"/>
                    <a:pt x="16" y="121"/>
                  </a:cubicBezTo>
                  <a:cubicBezTo>
                    <a:pt x="26" y="121"/>
                    <a:pt x="30" y="96"/>
                    <a:pt x="34" y="42"/>
                  </a:cubicBezTo>
                  <a:cubicBezTo>
                    <a:pt x="25" y="13"/>
                    <a:pt x="2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47" name="Google Shape;647;p59"/>
            <p:cNvSpPr/>
            <p:nvPr/>
          </p:nvSpPr>
          <p:spPr>
            <a:xfrm>
              <a:off x="3031225" y="4503675"/>
              <a:ext cx="750" cy="3150"/>
            </a:xfrm>
            <a:custGeom>
              <a:avLst/>
              <a:gdLst/>
              <a:ahLst/>
              <a:cxnLst/>
              <a:rect l="l" t="t" r="r" b="b"/>
              <a:pathLst>
                <a:path w="30" h="126" extrusionOk="0">
                  <a:moveTo>
                    <a:pt x="13" y="0"/>
                  </a:moveTo>
                  <a:cubicBezTo>
                    <a:pt x="9" y="0"/>
                    <a:pt x="5" y="17"/>
                    <a:pt x="5" y="33"/>
                  </a:cubicBezTo>
                  <a:cubicBezTo>
                    <a:pt x="1" y="54"/>
                    <a:pt x="5" y="78"/>
                    <a:pt x="5" y="99"/>
                  </a:cubicBezTo>
                  <a:cubicBezTo>
                    <a:pt x="8" y="119"/>
                    <a:pt x="12" y="126"/>
                    <a:pt x="16" y="126"/>
                  </a:cubicBezTo>
                  <a:cubicBezTo>
                    <a:pt x="20" y="126"/>
                    <a:pt x="25" y="114"/>
                    <a:pt x="29" y="103"/>
                  </a:cubicBezTo>
                  <a:cubicBezTo>
                    <a:pt x="25" y="25"/>
                    <a:pt x="17"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48" name="Google Shape;648;p59"/>
            <p:cNvSpPr/>
            <p:nvPr/>
          </p:nvSpPr>
          <p:spPr>
            <a:xfrm>
              <a:off x="3046725" y="4504300"/>
              <a:ext cx="850" cy="2375"/>
            </a:xfrm>
            <a:custGeom>
              <a:avLst/>
              <a:gdLst/>
              <a:ahLst/>
              <a:cxnLst/>
              <a:rect l="l" t="t" r="r" b="b"/>
              <a:pathLst>
                <a:path w="34" h="95" extrusionOk="0">
                  <a:moveTo>
                    <a:pt x="17" y="1"/>
                  </a:moveTo>
                  <a:cubicBezTo>
                    <a:pt x="14" y="1"/>
                    <a:pt x="11" y="3"/>
                    <a:pt x="8" y="4"/>
                  </a:cubicBezTo>
                  <a:cubicBezTo>
                    <a:pt x="4" y="16"/>
                    <a:pt x="0" y="29"/>
                    <a:pt x="4" y="41"/>
                  </a:cubicBezTo>
                  <a:cubicBezTo>
                    <a:pt x="0" y="57"/>
                    <a:pt x="4" y="70"/>
                    <a:pt x="8" y="86"/>
                  </a:cubicBezTo>
                  <a:cubicBezTo>
                    <a:pt x="11" y="91"/>
                    <a:pt x="14" y="94"/>
                    <a:pt x="17" y="94"/>
                  </a:cubicBezTo>
                  <a:cubicBezTo>
                    <a:pt x="24" y="94"/>
                    <a:pt x="30" y="80"/>
                    <a:pt x="33" y="41"/>
                  </a:cubicBezTo>
                  <a:cubicBezTo>
                    <a:pt x="28" y="8"/>
                    <a:pt x="22"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49" name="Google Shape;649;p59"/>
            <p:cNvSpPr/>
            <p:nvPr/>
          </p:nvSpPr>
          <p:spPr>
            <a:xfrm>
              <a:off x="3032675" y="4503875"/>
              <a:ext cx="525" cy="2700"/>
            </a:xfrm>
            <a:custGeom>
              <a:avLst/>
              <a:gdLst/>
              <a:ahLst/>
              <a:cxnLst/>
              <a:rect l="l" t="t" r="r" b="b"/>
              <a:pathLst>
                <a:path w="21" h="108" extrusionOk="0">
                  <a:moveTo>
                    <a:pt x="8" y="0"/>
                  </a:moveTo>
                  <a:cubicBezTo>
                    <a:pt x="0" y="0"/>
                    <a:pt x="0" y="25"/>
                    <a:pt x="0" y="46"/>
                  </a:cubicBezTo>
                  <a:cubicBezTo>
                    <a:pt x="0" y="87"/>
                    <a:pt x="0" y="107"/>
                    <a:pt x="8" y="107"/>
                  </a:cubicBezTo>
                  <a:cubicBezTo>
                    <a:pt x="12" y="107"/>
                    <a:pt x="21" y="78"/>
                    <a:pt x="21" y="50"/>
                  </a:cubicBezTo>
                  <a:cubicBezTo>
                    <a:pt x="21" y="25"/>
                    <a:pt x="1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50" name="Google Shape;650;p59"/>
            <p:cNvSpPr/>
            <p:nvPr/>
          </p:nvSpPr>
          <p:spPr>
            <a:xfrm>
              <a:off x="3045475" y="4543150"/>
              <a:ext cx="3825" cy="3450"/>
            </a:xfrm>
            <a:custGeom>
              <a:avLst/>
              <a:gdLst/>
              <a:ahLst/>
              <a:cxnLst/>
              <a:rect l="l" t="t" r="r" b="b"/>
              <a:pathLst>
                <a:path w="153" h="138" extrusionOk="0">
                  <a:moveTo>
                    <a:pt x="106" y="0"/>
                  </a:moveTo>
                  <a:cubicBezTo>
                    <a:pt x="104" y="0"/>
                    <a:pt x="102" y="1"/>
                    <a:pt x="99" y="1"/>
                  </a:cubicBezTo>
                  <a:cubicBezTo>
                    <a:pt x="83" y="5"/>
                    <a:pt x="67" y="9"/>
                    <a:pt x="50" y="9"/>
                  </a:cubicBezTo>
                  <a:cubicBezTo>
                    <a:pt x="38" y="9"/>
                    <a:pt x="26" y="13"/>
                    <a:pt x="17" y="22"/>
                  </a:cubicBezTo>
                  <a:cubicBezTo>
                    <a:pt x="9" y="26"/>
                    <a:pt x="1" y="50"/>
                    <a:pt x="5" y="116"/>
                  </a:cubicBezTo>
                  <a:cubicBezTo>
                    <a:pt x="13" y="120"/>
                    <a:pt x="21" y="132"/>
                    <a:pt x="30" y="132"/>
                  </a:cubicBezTo>
                  <a:cubicBezTo>
                    <a:pt x="49" y="132"/>
                    <a:pt x="68" y="116"/>
                    <a:pt x="87" y="116"/>
                  </a:cubicBezTo>
                  <a:cubicBezTo>
                    <a:pt x="97" y="116"/>
                    <a:pt x="106" y="120"/>
                    <a:pt x="116" y="132"/>
                  </a:cubicBezTo>
                  <a:cubicBezTo>
                    <a:pt x="118" y="136"/>
                    <a:pt x="121" y="138"/>
                    <a:pt x="124" y="138"/>
                  </a:cubicBezTo>
                  <a:cubicBezTo>
                    <a:pt x="133" y="138"/>
                    <a:pt x="143" y="113"/>
                    <a:pt x="153" y="58"/>
                  </a:cubicBezTo>
                  <a:cubicBezTo>
                    <a:pt x="138" y="15"/>
                    <a:pt x="124"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51" name="Google Shape;651;p59"/>
            <p:cNvSpPr/>
            <p:nvPr/>
          </p:nvSpPr>
          <p:spPr>
            <a:xfrm>
              <a:off x="3050100" y="4544000"/>
              <a:ext cx="1875" cy="2800"/>
            </a:xfrm>
            <a:custGeom>
              <a:avLst/>
              <a:gdLst/>
              <a:ahLst/>
              <a:cxnLst/>
              <a:rect l="l" t="t" r="r" b="b"/>
              <a:pathLst>
                <a:path w="75" h="112" extrusionOk="0">
                  <a:moveTo>
                    <a:pt x="23" y="1"/>
                  </a:moveTo>
                  <a:cubicBezTo>
                    <a:pt x="16" y="1"/>
                    <a:pt x="9" y="8"/>
                    <a:pt x="1" y="33"/>
                  </a:cubicBezTo>
                  <a:cubicBezTo>
                    <a:pt x="1" y="53"/>
                    <a:pt x="5" y="74"/>
                    <a:pt x="9" y="90"/>
                  </a:cubicBezTo>
                  <a:cubicBezTo>
                    <a:pt x="19" y="102"/>
                    <a:pt x="29" y="111"/>
                    <a:pt x="39" y="111"/>
                  </a:cubicBezTo>
                  <a:cubicBezTo>
                    <a:pt x="50" y="111"/>
                    <a:pt x="62" y="101"/>
                    <a:pt x="74" y="74"/>
                  </a:cubicBezTo>
                  <a:cubicBezTo>
                    <a:pt x="66" y="12"/>
                    <a:pt x="58" y="16"/>
                    <a:pt x="42" y="12"/>
                  </a:cubicBezTo>
                  <a:cubicBezTo>
                    <a:pt x="35" y="8"/>
                    <a:pt x="29"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52" name="Google Shape;652;p59"/>
            <p:cNvSpPr/>
            <p:nvPr/>
          </p:nvSpPr>
          <p:spPr>
            <a:xfrm>
              <a:off x="3052875" y="4543850"/>
              <a:ext cx="1550" cy="2925"/>
            </a:xfrm>
            <a:custGeom>
              <a:avLst/>
              <a:gdLst/>
              <a:ahLst/>
              <a:cxnLst/>
              <a:rect l="l" t="t" r="r" b="b"/>
              <a:pathLst>
                <a:path w="62" h="117" extrusionOk="0">
                  <a:moveTo>
                    <a:pt x="31" y="1"/>
                  </a:moveTo>
                  <a:cubicBezTo>
                    <a:pt x="26" y="1"/>
                    <a:pt x="22" y="2"/>
                    <a:pt x="19" y="2"/>
                  </a:cubicBezTo>
                  <a:cubicBezTo>
                    <a:pt x="18" y="2"/>
                    <a:pt x="18" y="2"/>
                    <a:pt x="17" y="2"/>
                  </a:cubicBezTo>
                  <a:cubicBezTo>
                    <a:pt x="16" y="1"/>
                    <a:pt x="15" y="1"/>
                    <a:pt x="14" y="1"/>
                  </a:cubicBezTo>
                  <a:cubicBezTo>
                    <a:pt x="8" y="1"/>
                    <a:pt x="4" y="16"/>
                    <a:pt x="0" y="63"/>
                  </a:cubicBezTo>
                  <a:cubicBezTo>
                    <a:pt x="13" y="117"/>
                    <a:pt x="33" y="117"/>
                    <a:pt x="41" y="117"/>
                  </a:cubicBezTo>
                  <a:cubicBezTo>
                    <a:pt x="50" y="117"/>
                    <a:pt x="58" y="108"/>
                    <a:pt x="62" y="55"/>
                  </a:cubicBezTo>
                  <a:cubicBezTo>
                    <a:pt x="54" y="8"/>
                    <a:pt x="41"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53" name="Google Shape;653;p59"/>
            <p:cNvSpPr/>
            <p:nvPr/>
          </p:nvSpPr>
          <p:spPr>
            <a:xfrm>
              <a:off x="3035525" y="4543450"/>
              <a:ext cx="1175" cy="3650"/>
            </a:xfrm>
            <a:custGeom>
              <a:avLst/>
              <a:gdLst/>
              <a:ahLst/>
              <a:cxnLst/>
              <a:rect l="l" t="t" r="r" b="b"/>
              <a:pathLst>
                <a:path w="47" h="146" extrusionOk="0">
                  <a:moveTo>
                    <a:pt x="18" y="1"/>
                  </a:moveTo>
                  <a:cubicBezTo>
                    <a:pt x="16" y="1"/>
                    <a:pt x="14" y="1"/>
                    <a:pt x="13" y="1"/>
                  </a:cubicBezTo>
                  <a:cubicBezTo>
                    <a:pt x="9" y="5"/>
                    <a:pt x="1" y="14"/>
                    <a:pt x="1" y="51"/>
                  </a:cubicBezTo>
                  <a:cubicBezTo>
                    <a:pt x="5" y="71"/>
                    <a:pt x="5" y="96"/>
                    <a:pt x="9" y="120"/>
                  </a:cubicBezTo>
                  <a:cubicBezTo>
                    <a:pt x="15" y="137"/>
                    <a:pt x="20" y="145"/>
                    <a:pt x="24" y="145"/>
                  </a:cubicBezTo>
                  <a:cubicBezTo>
                    <a:pt x="33" y="145"/>
                    <a:pt x="41" y="113"/>
                    <a:pt x="46" y="51"/>
                  </a:cubicBezTo>
                  <a:cubicBezTo>
                    <a:pt x="40" y="6"/>
                    <a:pt x="26"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54" name="Google Shape;654;p59"/>
            <p:cNvSpPr/>
            <p:nvPr/>
          </p:nvSpPr>
          <p:spPr>
            <a:xfrm>
              <a:off x="3037375" y="4543575"/>
              <a:ext cx="950" cy="2825"/>
            </a:xfrm>
            <a:custGeom>
              <a:avLst/>
              <a:gdLst/>
              <a:ahLst/>
              <a:cxnLst/>
              <a:rect l="l" t="t" r="r" b="b"/>
              <a:pathLst>
                <a:path w="38" h="113" extrusionOk="0">
                  <a:moveTo>
                    <a:pt x="21" y="0"/>
                  </a:moveTo>
                  <a:cubicBezTo>
                    <a:pt x="17" y="0"/>
                    <a:pt x="17" y="0"/>
                    <a:pt x="13" y="5"/>
                  </a:cubicBezTo>
                  <a:cubicBezTo>
                    <a:pt x="5" y="21"/>
                    <a:pt x="1" y="41"/>
                    <a:pt x="5" y="58"/>
                  </a:cubicBezTo>
                  <a:cubicBezTo>
                    <a:pt x="5" y="78"/>
                    <a:pt x="9" y="95"/>
                    <a:pt x="13" y="111"/>
                  </a:cubicBezTo>
                  <a:cubicBezTo>
                    <a:pt x="14" y="112"/>
                    <a:pt x="15" y="112"/>
                    <a:pt x="16" y="112"/>
                  </a:cubicBezTo>
                  <a:cubicBezTo>
                    <a:pt x="22" y="112"/>
                    <a:pt x="27" y="101"/>
                    <a:pt x="34" y="91"/>
                  </a:cubicBezTo>
                  <a:cubicBezTo>
                    <a:pt x="38" y="66"/>
                    <a:pt x="38" y="37"/>
                    <a:pt x="34" y="13"/>
                  </a:cubicBezTo>
                  <a:cubicBezTo>
                    <a:pt x="30" y="9"/>
                    <a:pt x="25" y="5"/>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55" name="Google Shape;655;p59"/>
            <p:cNvSpPr/>
            <p:nvPr/>
          </p:nvSpPr>
          <p:spPr>
            <a:xfrm>
              <a:off x="3044350" y="4543850"/>
              <a:ext cx="850" cy="2525"/>
            </a:xfrm>
            <a:custGeom>
              <a:avLst/>
              <a:gdLst/>
              <a:ahLst/>
              <a:cxnLst/>
              <a:rect l="l" t="t" r="r" b="b"/>
              <a:pathLst>
                <a:path w="34" h="101" extrusionOk="0">
                  <a:moveTo>
                    <a:pt x="17" y="1"/>
                  </a:moveTo>
                  <a:cubicBezTo>
                    <a:pt x="13" y="1"/>
                    <a:pt x="9" y="12"/>
                    <a:pt x="1" y="35"/>
                  </a:cubicBezTo>
                  <a:cubicBezTo>
                    <a:pt x="4" y="97"/>
                    <a:pt x="11" y="100"/>
                    <a:pt x="19" y="100"/>
                  </a:cubicBezTo>
                  <a:cubicBezTo>
                    <a:pt x="20" y="100"/>
                    <a:pt x="20" y="100"/>
                    <a:pt x="21" y="100"/>
                  </a:cubicBezTo>
                  <a:cubicBezTo>
                    <a:pt x="30" y="96"/>
                    <a:pt x="34" y="72"/>
                    <a:pt x="34" y="35"/>
                  </a:cubicBezTo>
                  <a:cubicBezTo>
                    <a:pt x="25" y="12"/>
                    <a:pt x="21"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56" name="Google Shape;656;p59"/>
            <p:cNvSpPr/>
            <p:nvPr/>
          </p:nvSpPr>
          <p:spPr>
            <a:xfrm>
              <a:off x="3040975" y="4543675"/>
              <a:ext cx="650" cy="2600"/>
            </a:xfrm>
            <a:custGeom>
              <a:avLst/>
              <a:gdLst/>
              <a:ahLst/>
              <a:cxnLst/>
              <a:rect l="l" t="t" r="r" b="b"/>
              <a:pathLst>
                <a:path w="26" h="104" extrusionOk="0">
                  <a:moveTo>
                    <a:pt x="17" y="1"/>
                  </a:moveTo>
                  <a:cubicBezTo>
                    <a:pt x="13" y="1"/>
                    <a:pt x="5" y="13"/>
                    <a:pt x="0" y="21"/>
                  </a:cubicBezTo>
                  <a:cubicBezTo>
                    <a:pt x="4" y="81"/>
                    <a:pt x="8" y="104"/>
                    <a:pt x="15" y="104"/>
                  </a:cubicBezTo>
                  <a:cubicBezTo>
                    <a:pt x="16" y="104"/>
                    <a:pt x="16" y="103"/>
                    <a:pt x="17" y="103"/>
                  </a:cubicBezTo>
                  <a:cubicBezTo>
                    <a:pt x="21" y="95"/>
                    <a:pt x="25" y="79"/>
                    <a:pt x="25" y="46"/>
                  </a:cubicBezTo>
                  <a:cubicBezTo>
                    <a:pt x="25" y="29"/>
                    <a:pt x="21" y="13"/>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57" name="Google Shape;657;p59"/>
            <p:cNvSpPr/>
            <p:nvPr/>
          </p:nvSpPr>
          <p:spPr>
            <a:xfrm>
              <a:off x="3042625" y="4543750"/>
              <a:ext cx="525" cy="2425"/>
            </a:xfrm>
            <a:custGeom>
              <a:avLst/>
              <a:gdLst/>
              <a:ahLst/>
              <a:cxnLst/>
              <a:rect l="l" t="t" r="r" b="b"/>
              <a:pathLst>
                <a:path w="21" h="97" extrusionOk="0">
                  <a:moveTo>
                    <a:pt x="10" y="1"/>
                  </a:moveTo>
                  <a:cubicBezTo>
                    <a:pt x="9" y="1"/>
                    <a:pt x="9" y="1"/>
                    <a:pt x="8" y="2"/>
                  </a:cubicBezTo>
                  <a:cubicBezTo>
                    <a:pt x="0" y="10"/>
                    <a:pt x="0" y="22"/>
                    <a:pt x="0" y="34"/>
                  </a:cubicBezTo>
                  <a:cubicBezTo>
                    <a:pt x="0" y="51"/>
                    <a:pt x="0" y="71"/>
                    <a:pt x="4" y="92"/>
                  </a:cubicBezTo>
                  <a:cubicBezTo>
                    <a:pt x="6" y="95"/>
                    <a:pt x="9" y="97"/>
                    <a:pt x="11" y="97"/>
                  </a:cubicBezTo>
                  <a:cubicBezTo>
                    <a:pt x="16" y="97"/>
                    <a:pt x="21" y="83"/>
                    <a:pt x="21" y="47"/>
                  </a:cubicBezTo>
                  <a:cubicBezTo>
                    <a:pt x="17" y="12"/>
                    <a:pt x="14"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58" name="Google Shape;658;p59"/>
            <p:cNvSpPr/>
            <p:nvPr/>
          </p:nvSpPr>
          <p:spPr>
            <a:xfrm>
              <a:off x="3039225" y="4543975"/>
              <a:ext cx="650" cy="2700"/>
            </a:xfrm>
            <a:custGeom>
              <a:avLst/>
              <a:gdLst/>
              <a:ahLst/>
              <a:cxnLst/>
              <a:rect l="l" t="t" r="r" b="b"/>
              <a:pathLst>
                <a:path w="26" h="108" extrusionOk="0">
                  <a:moveTo>
                    <a:pt x="13" y="1"/>
                  </a:moveTo>
                  <a:cubicBezTo>
                    <a:pt x="1" y="1"/>
                    <a:pt x="1" y="34"/>
                    <a:pt x="9" y="108"/>
                  </a:cubicBezTo>
                  <a:cubicBezTo>
                    <a:pt x="13" y="103"/>
                    <a:pt x="13" y="99"/>
                    <a:pt x="17" y="95"/>
                  </a:cubicBezTo>
                  <a:cubicBezTo>
                    <a:pt x="21" y="91"/>
                    <a:pt x="21" y="83"/>
                    <a:pt x="21" y="75"/>
                  </a:cubicBezTo>
                  <a:cubicBezTo>
                    <a:pt x="25" y="58"/>
                    <a:pt x="25" y="42"/>
                    <a:pt x="21" y="25"/>
                  </a:cubicBezTo>
                  <a:cubicBezTo>
                    <a:pt x="21" y="13"/>
                    <a:pt x="17"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59" name="Google Shape;659;p59"/>
            <p:cNvSpPr/>
            <p:nvPr/>
          </p:nvSpPr>
          <p:spPr>
            <a:xfrm>
              <a:off x="3046400" y="4530775"/>
              <a:ext cx="1275" cy="2775"/>
            </a:xfrm>
            <a:custGeom>
              <a:avLst/>
              <a:gdLst/>
              <a:ahLst/>
              <a:cxnLst/>
              <a:rect l="l" t="t" r="r" b="b"/>
              <a:pathLst>
                <a:path w="51" h="111" extrusionOk="0">
                  <a:moveTo>
                    <a:pt x="24" y="1"/>
                  </a:moveTo>
                  <a:cubicBezTo>
                    <a:pt x="18" y="1"/>
                    <a:pt x="12" y="8"/>
                    <a:pt x="5" y="20"/>
                  </a:cubicBezTo>
                  <a:cubicBezTo>
                    <a:pt x="1" y="45"/>
                    <a:pt x="5" y="73"/>
                    <a:pt x="9" y="98"/>
                  </a:cubicBezTo>
                  <a:cubicBezTo>
                    <a:pt x="14" y="106"/>
                    <a:pt x="19" y="111"/>
                    <a:pt x="24" y="111"/>
                  </a:cubicBezTo>
                  <a:cubicBezTo>
                    <a:pt x="34" y="111"/>
                    <a:pt x="42" y="92"/>
                    <a:pt x="50" y="45"/>
                  </a:cubicBezTo>
                  <a:cubicBezTo>
                    <a:pt x="41" y="14"/>
                    <a:pt x="33"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60" name="Google Shape;660;p59"/>
            <p:cNvSpPr/>
            <p:nvPr/>
          </p:nvSpPr>
          <p:spPr>
            <a:xfrm>
              <a:off x="3044575" y="4530875"/>
              <a:ext cx="825" cy="2450"/>
            </a:xfrm>
            <a:custGeom>
              <a:avLst/>
              <a:gdLst/>
              <a:ahLst/>
              <a:cxnLst/>
              <a:rect l="l" t="t" r="r" b="b"/>
              <a:pathLst>
                <a:path w="33" h="98" extrusionOk="0">
                  <a:moveTo>
                    <a:pt x="17" y="1"/>
                  </a:moveTo>
                  <a:cubicBezTo>
                    <a:pt x="13" y="1"/>
                    <a:pt x="9" y="15"/>
                    <a:pt x="0" y="45"/>
                  </a:cubicBezTo>
                  <a:cubicBezTo>
                    <a:pt x="3" y="89"/>
                    <a:pt x="9" y="98"/>
                    <a:pt x="16" y="98"/>
                  </a:cubicBezTo>
                  <a:cubicBezTo>
                    <a:pt x="19" y="98"/>
                    <a:pt x="22" y="95"/>
                    <a:pt x="25" y="94"/>
                  </a:cubicBezTo>
                  <a:cubicBezTo>
                    <a:pt x="29" y="94"/>
                    <a:pt x="33" y="78"/>
                    <a:pt x="33" y="37"/>
                  </a:cubicBezTo>
                  <a:cubicBezTo>
                    <a:pt x="25" y="13"/>
                    <a:pt x="21"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61" name="Google Shape;661;p59"/>
            <p:cNvSpPr/>
            <p:nvPr/>
          </p:nvSpPr>
          <p:spPr>
            <a:xfrm>
              <a:off x="3036975" y="4531000"/>
              <a:ext cx="625" cy="2525"/>
            </a:xfrm>
            <a:custGeom>
              <a:avLst/>
              <a:gdLst/>
              <a:ahLst/>
              <a:cxnLst/>
              <a:rect l="l" t="t" r="r" b="b"/>
              <a:pathLst>
                <a:path w="25" h="101" extrusionOk="0">
                  <a:moveTo>
                    <a:pt x="9" y="1"/>
                  </a:moveTo>
                  <a:cubicBezTo>
                    <a:pt x="3" y="1"/>
                    <a:pt x="0" y="23"/>
                    <a:pt x="0" y="93"/>
                  </a:cubicBezTo>
                  <a:cubicBezTo>
                    <a:pt x="5" y="98"/>
                    <a:pt x="9" y="100"/>
                    <a:pt x="12" y="100"/>
                  </a:cubicBezTo>
                  <a:cubicBezTo>
                    <a:pt x="19" y="100"/>
                    <a:pt x="21" y="86"/>
                    <a:pt x="21" y="60"/>
                  </a:cubicBezTo>
                  <a:cubicBezTo>
                    <a:pt x="25" y="40"/>
                    <a:pt x="21" y="23"/>
                    <a:pt x="13" y="3"/>
                  </a:cubicBezTo>
                  <a:cubicBezTo>
                    <a:pt x="11" y="2"/>
                    <a:pt x="10"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62" name="Google Shape;662;p59"/>
            <p:cNvSpPr/>
            <p:nvPr/>
          </p:nvSpPr>
          <p:spPr>
            <a:xfrm>
              <a:off x="3034500" y="4582750"/>
              <a:ext cx="1275" cy="2725"/>
            </a:xfrm>
            <a:custGeom>
              <a:avLst/>
              <a:gdLst/>
              <a:ahLst/>
              <a:cxnLst/>
              <a:rect l="l" t="t" r="r" b="b"/>
              <a:pathLst>
                <a:path w="51" h="109" extrusionOk="0">
                  <a:moveTo>
                    <a:pt x="23" y="0"/>
                  </a:moveTo>
                  <a:cubicBezTo>
                    <a:pt x="16" y="0"/>
                    <a:pt x="8" y="11"/>
                    <a:pt x="1" y="34"/>
                  </a:cubicBezTo>
                  <a:cubicBezTo>
                    <a:pt x="5" y="84"/>
                    <a:pt x="11" y="108"/>
                    <a:pt x="19" y="108"/>
                  </a:cubicBezTo>
                  <a:cubicBezTo>
                    <a:pt x="27" y="108"/>
                    <a:pt x="37" y="89"/>
                    <a:pt x="50" y="50"/>
                  </a:cubicBezTo>
                  <a:cubicBezTo>
                    <a:pt x="41" y="16"/>
                    <a:pt x="32" y="0"/>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63" name="Google Shape;663;p59"/>
            <p:cNvSpPr/>
            <p:nvPr/>
          </p:nvSpPr>
          <p:spPr>
            <a:xfrm>
              <a:off x="3038925" y="4583125"/>
              <a:ext cx="950" cy="2500"/>
            </a:xfrm>
            <a:custGeom>
              <a:avLst/>
              <a:gdLst/>
              <a:ahLst/>
              <a:cxnLst/>
              <a:rect l="l" t="t" r="r" b="b"/>
              <a:pathLst>
                <a:path w="38" h="100" extrusionOk="0">
                  <a:moveTo>
                    <a:pt x="18" y="0"/>
                  </a:moveTo>
                  <a:cubicBezTo>
                    <a:pt x="12" y="0"/>
                    <a:pt x="7" y="16"/>
                    <a:pt x="0" y="47"/>
                  </a:cubicBezTo>
                  <a:cubicBezTo>
                    <a:pt x="7" y="86"/>
                    <a:pt x="13" y="99"/>
                    <a:pt x="20" y="99"/>
                  </a:cubicBezTo>
                  <a:cubicBezTo>
                    <a:pt x="21" y="99"/>
                    <a:pt x="23" y="98"/>
                    <a:pt x="25" y="97"/>
                  </a:cubicBezTo>
                  <a:cubicBezTo>
                    <a:pt x="29" y="93"/>
                    <a:pt x="37" y="80"/>
                    <a:pt x="37" y="39"/>
                  </a:cubicBezTo>
                  <a:cubicBezTo>
                    <a:pt x="29" y="14"/>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64" name="Google Shape;664;p59"/>
            <p:cNvSpPr/>
            <p:nvPr/>
          </p:nvSpPr>
          <p:spPr>
            <a:xfrm>
              <a:off x="3051850" y="4582800"/>
              <a:ext cx="750" cy="2350"/>
            </a:xfrm>
            <a:custGeom>
              <a:avLst/>
              <a:gdLst/>
              <a:ahLst/>
              <a:cxnLst/>
              <a:rect l="l" t="t" r="r" b="b"/>
              <a:pathLst>
                <a:path w="30" h="94" extrusionOk="0">
                  <a:moveTo>
                    <a:pt x="13" y="1"/>
                  </a:moveTo>
                  <a:cubicBezTo>
                    <a:pt x="11" y="1"/>
                    <a:pt x="10" y="1"/>
                    <a:pt x="9" y="3"/>
                  </a:cubicBezTo>
                  <a:cubicBezTo>
                    <a:pt x="4" y="15"/>
                    <a:pt x="0" y="40"/>
                    <a:pt x="4" y="93"/>
                  </a:cubicBezTo>
                  <a:lnTo>
                    <a:pt x="29" y="93"/>
                  </a:lnTo>
                  <a:cubicBezTo>
                    <a:pt x="22" y="20"/>
                    <a:pt x="18"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65" name="Google Shape;665;p59"/>
            <p:cNvSpPr/>
            <p:nvPr/>
          </p:nvSpPr>
          <p:spPr>
            <a:xfrm>
              <a:off x="3050100" y="4583100"/>
              <a:ext cx="650" cy="2350"/>
            </a:xfrm>
            <a:custGeom>
              <a:avLst/>
              <a:gdLst/>
              <a:ahLst/>
              <a:cxnLst/>
              <a:rect l="l" t="t" r="r" b="b"/>
              <a:pathLst>
                <a:path w="26" h="94" extrusionOk="0">
                  <a:moveTo>
                    <a:pt x="12" y="0"/>
                  </a:moveTo>
                  <a:cubicBezTo>
                    <a:pt x="11" y="0"/>
                    <a:pt x="10" y="1"/>
                    <a:pt x="9" y="3"/>
                  </a:cubicBezTo>
                  <a:cubicBezTo>
                    <a:pt x="5" y="20"/>
                    <a:pt x="1" y="32"/>
                    <a:pt x="5" y="48"/>
                  </a:cubicBezTo>
                  <a:cubicBezTo>
                    <a:pt x="1" y="61"/>
                    <a:pt x="5" y="73"/>
                    <a:pt x="9" y="85"/>
                  </a:cubicBezTo>
                  <a:cubicBezTo>
                    <a:pt x="11" y="91"/>
                    <a:pt x="14" y="94"/>
                    <a:pt x="16" y="94"/>
                  </a:cubicBezTo>
                  <a:cubicBezTo>
                    <a:pt x="20" y="94"/>
                    <a:pt x="22" y="79"/>
                    <a:pt x="25" y="40"/>
                  </a:cubicBezTo>
                  <a:cubicBezTo>
                    <a:pt x="22" y="12"/>
                    <a:pt x="16"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66" name="Google Shape;666;p59"/>
            <p:cNvSpPr/>
            <p:nvPr/>
          </p:nvSpPr>
          <p:spPr>
            <a:xfrm>
              <a:off x="3048450" y="4582850"/>
              <a:ext cx="650" cy="2350"/>
            </a:xfrm>
            <a:custGeom>
              <a:avLst/>
              <a:gdLst/>
              <a:ahLst/>
              <a:cxnLst/>
              <a:rect l="l" t="t" r="r" b="b"/>
              <a:pathLst>
                <a:path w="26" h="94" extrusionOk="0">
                  <a:moveTo>
                    <a:pt x="13" y="1"/>
                  </a:moveTo>
                  <a:cubicBezTo>
                    <a:pt x="5" y="1"/>
                    <a:pt x="1" y="26"/>
                    <a:pt x="1" y="79"/>
                  </a:cubicBezTo>
                  <a:cubicBezTo>
                    <a:pt x="7" y="89"/>
                    <a:pt x="11" y="94"/>
                    <a:pt x="14" y="94"/>
                  </a:cubicBezTo>
                  <a:cubicBezTo>
                    <a:pt x="18" y="94"/>
                    <a:pt x="21" y="88"/>
                    <a:pt x="26" y="75"/>
                  </a:cubicBezTo>
                  <a:cubicBezTo>
                    <a:pt x="26" y="26"/>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67" name="Google Shape;667;p59"/>
            <p:cNvSpPr/>
            <p:nvPr/>
          </p:nvSpPr>
          <p:spPr>
            <a:xfrm>
              <a:off x="3049700" y="4569325"/>
              <a:ext cx="3300" cy="3525"/>
            </a:xfrm>
            <a:custGeom>
              <a:avLst/>
              <a:gdLst/>
              <a:ahLst/>
              <a:cxnLst/>
              <a:rect l="l" t="t" r="r" b="b"/>
              <a:pathLst>
                <a:path w="132" h="141" extrusionOk="0">
                  <a:moveTo>
                    <a:pt x="67" y="1"/>
                  </a:moveTo>
                  <a:cubicBezTo>
                    <a:pt x="47" y="1"/>
                    <a:pt x="27" y="11"/>
                    <a:pt x="8" y="13"/>
                  </a:cubicBezTo>
                  <a:cubicBezTo>
                    <a:pt x="4" y="13"/>
                    <a:pt x="0" y="37"/>
                    <a:pt x="0" y="91"/>
                  </a:cubicBezTo>
                  <a:cubicBezTo>
                    <a:pt x="6" y="125"/>
                    <a:pt x="17" y="140"/>
                    <a:pt x="28" y="140"/>
                  </a:cubicBezTo>
                  <a:cubicBezTo>
                    <a:pt x="31" y="140"/>
                    <a:pt x="34" y="139"/>
                    <a:pt x="37" y="136"/>
                  </a:cubicBezTo>
                  <a:cubicBezTo>
                    <a:pt x="45" y="132"/>
                    <a:pt x="56" y="130"/>
                    <a:pt x="66" y="130"/>
                  </a:cubicBezTo>
                  <a:cubicBezTo>
                    <a:pt x="77" y="130"/>
                    <a:pt x="88" y="132"/>
                    <a:pt x="99" y="136"/>
                  </a:cubicBezTo>
                  <a:cubicBezTo>
                    <a:pt x="100" y="136"/>
                    <a:pt x="102" y="137"/>
                    <a:pt x="103" y="137"/>
                  </a:cubicBezTo>
                  <a:cubicBezTo>
                    <a:pt x="111" y="137"/>
                    <a:pt x="121" y="126"/>
                    <a:pt x="131" y="74"/>
                  </a:cubicBezTo>
                  <a:cubicBezTo>
                    <a:pt x="127" y="62"/>
                    <a:pt x="123" y="50"/>
                    <a:pt x="119" y="41"/>
                  </a:cubicBezTo>
                  <a:cubicBezTo>
                    <a:pt x="103" y="10"/>
                    <a:pt x="85"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68" name="Google Shape;668;p59"/>
            <p:cNvSpPr/>
            <p:nvPr/>
          </p:nvSpPr>
          <p:spPr>
            <a:xfrm>
              <a:off x="3038725" y="4569500"/>
              <a:ext cx="2475" cy="3550"/>
            </a:xfrm>
            <a:custGeom>
              <a:avLst/>
              <a:gdLst/>
              <a:ahLst/>
              <a:cxnLst/>
              <a:rect l="l" t="t" r="r" b="b"/>
              <a:pathLst>
                <a:path w="99" h="142" extrusionOk="0">
                  <a:moveTo>
                    <a:pt x="75" y="1"/>
                  </a:moveTo>
                  <a:cubicBezTo>
                    <a:pt x="61" y="1"/>
                    <a:pt x="46" y="6"/>
                    <a:pt x="30" y="6"/>
                  </a:cubicBezTo>
                  <a:cubicBezTo>
                    <a:pt x="23" y="6"/>
                    <a:pt x="15" y="5"/>
                    <a:pt x="8" y="2"/>
                  </a:cubicBezTo>
                  <a:cubicBezTo>
                    <a:pt x="8" y="1"/>
                    <a:pt x="7" y="1"/>
                    <a:pt x="7" y="1"/>
                  </a:cubicBezTo>
                  <a:cubicBezTo>
                    <a:pt x="0" y="1"/>
                    <a:pt x="0" y="24"/>
                    <a:pt x="0" y="92"/>
                  </a:cubicBezTo>
                  <a:cubicBezTo>
                    <a:pt x="7" y="120"/>
                    <a:pt x="16" y="136"/>
                    <a:pt x="24" y="136"/>
                  </a:cubicBezTo>
                  <a:cubicBezTo>
                    <a:pt x="30" y="136"/>
                    <a:pt x="36" y="127"/>
                    <a:pt x="41" y="108"/>
                  </a:cubicBezTo>
                  <a:cubicBezTo>
                    <a:pt x="42" y="107"/>
                    <a:pt x="43" y="106"/>
                    <a:pt x="44" y="106"/>
                  </a:cubicBezTo>
                  <a:cubicBezTo>
                    <a:pt x="47" y="106"/>
                    <a:pt x="50" y="117"/>
                    <a:pt x="53" y="121"/>
                  </a:cubicBezTo>
                  <a:cubicBezTo>
                    <a:pt x="60" y="134"/>
                    <a:pt x="66" y="141"/>
                    <a:pt x="71" y="141"/>
                  </a:cubicBezTo>
                  <a:cubicBezTo>
                    <a:pt x="82" y="141"/>
                    <a:pt x="90" y="111"/>
                    <a:pt x="99" y="43"/>
                  </a:cubicBezTo>
                  <a:cubicBezTo>
                    <a:pt x="90" y="30"/>
                    <a:pt x="86" y="6"/>
                    <a:pt x="82" y="2"/>
                  </a:cubicBezTo>
                  <a:cubicBezTo>
                    <a:pt x="80" y="1"/>
                    <a:pt x="77"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69" name="Google Shape;669;p59"/>
            <p:cNvSpPr/>
            <p:nvPr/>
          </p:nvSpPr>
          <p:spPr>
            <a:xfrm>
              <a:off x="3043325" y="4569125"/>
              <a:ext cx="1675" cy="3575"/>
            </a:xfrm>
            <a:custGeom>
              <a:avLst/>
              <a:gdLst/>
              <a:ahLst/>
              <a:cxnLst/>
              <a:rect l="l" t="t" r="r" b="b"/>
              <a:pathLst>
                <a:path w="67" h="143" extrusionOk="0">
                  <a:moveTo>
                    <a:pt x="14" y="4"/>
                  </a:moveTo>
                  <a:cubicBezTo>
                    <a:pt x="8" y="4"/>
                    <a:pt x="4" y="17"/>
                    <a:pt x="1" y="53"/>
                  </a:cubicBezTo>
                  <a:cubicBezTo>
                    <a:pt x="5" y="111"/>
                    <a:pt x="5" y="136"/>
                    <a:pt x="21" y="140"/>
                  </a:cubicBezTo>
                  <a:cubicBezTo>
                    <a:pt x="27" y="140"/>
                    <a:pt x="33" y="143"/>
                    <a:pt x="39" y="143"/>
                  </a:cubicBezTo>
                  <a:cubicBezTo>
                    <a:pt x="49" y="143"/>
                    <a:pt x="59" y="133"/>
                    <a:pt x="66" y="78"/>
                  </a:cubicBezTo>
                  <a:cubicBezTo>
                    <a:pt x="50" y="0"/>
                    <a:pt x="30" y="21"/>
                    <a:pt x="17" y="4"/>
                  </a:cubicBezTo>
                  <a:cubicBezTo>
                    <a:pt x="16" y="4"/>
                    <a:pt x="15" y="4"/>
                    <a:pt x="14"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70" name="Google Shape;670;p59"/>
            <p:cNvSpPr/>
            <p:nvPr/>
          </p:nvSpPr>
          <p:spPr>
            <a:xfrm>
              <a:off x="3045600" y="4569475"/>
              <a:ext cx="1450" cy="3075"/>
            </a:xfrm>
            <a:custGeom>
              <a:avLst/>
              <a:gdLst/>
              <a:ahLst/>
              <a:cxnLst/>
              <a:rect l="l" t="t" r="r" b="b"/>
              <a:pathLst>
                <a:path w="58" h="123" extrusionOk="0">
                  <a:moveTo>
                    <a:pt x="22" y="1"/>
                  </a:moveTo>
                  <a:cubicBezTo>
                    <a:pt x="18" y="1"/>
                    <a:pt x="13" y="2"/>
                    <a:pt x="8" y="3"/>
                  </a:cubicBezTo>
                  <a:cubicBezTo>
                    <a:pt x="4" y="15"/>
                    <a:pt x="4" y="27"/>
                    <a:pt x="4" y="39"/>
                  </a:cubicBezTo>
                  <a:cubicBezTo>
                    <a:pt x="0" y="60"/>
                    <a:pt x="4" y="76"/>
                    <a:pt x="8" y="93"/>
                  </a:cubicBezTo>
                  <a:cubicBezTo>
                    <a:pt x="13" y="113"/>
                    <a:pt x="20" y="123"/>
                    <a:pt x="26" y="123"/>
                  </a:cubicBezTo>
                  <a:cubicBezTo>
                    <a:pt x="37" y="123"/>
                    <a:pt x="48" y="101"/>
                    <a:pt x="57" y="60"/>
                  </a:cubicBezTo>
                  <a:cubicBezTo>
                    <a:pt x="45" y="10"/>
                    <a:pt x="35"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71" name="Google Shape;671;p59"/>
            <p:cNvSpPr/>
            <p:nvPr/>
          </p:nvSpPr>
          <p:spPr>
            <a:xfrm>
              <a:off x="3047750" y="4569625"/>
              <a:ext cx="1250" cy="3300"/>
            </a:xfrm>
            <a:custGeom>
              <a:avLst/>
              <a:gdLst/>
              <a:ahLst/>
              <a:cxnLst/>
              <a:rect l="l" t="t" r="r" b="b"/>
              <a:pathLst>
                <a:path w="50" h="132" extrusionOk="0">
                  <a:moveTo>
                    <a:pt x="29" y="1"/>
                  </a:moveTo>
                  <a:cubicBezTo>
                    <a:pt x="21" y="1"/>
                    <a:pt x="8" y="9"/>
                    <a:pt x="4" y="21"/>
                  </a:cubicBezTo>
                  <a:cubicBezTo>
                    <a:pt x="0" y="38"/>
                    <a:pt x="0" y="58"/>
                    <a:pt x="4" y="79"/>
                  </a:cubicBezTo>
                  <a:cubicBezTo>
                    <a:pt x="10" y="112"/>
                    <a:pt x="16" y="132"/>
                    <a:pt x="22" y="132"/>
                  </a:cubicBezTo>
                  <a:cubicBezTo>
                    <a:pt x="25" y="132"/>
                    <a:pt x="27" y="129"/>
                    <a:pt x="29" y="124"/>
                  </a:cubicBezTo>
                  <a:lnTo>
                    <a:pt x="49" y="79"/>
                  </a:lnTo>
                  <a:cubicBezTo>
                    <a:pt x="45" y="17"/>
                    <a:pt x="41"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72" name="Google Shape;672;p59"/>
            <p:cNvSpPr/>
            <p:nvPr/>
          </p:nvSpPr>
          <p:spPr>
            <a:xfrm>
              <a:off x="3041475" y="4569450"/>
              <a:ext cx="1175" cy="3275"/>
            </a:xfrm>
            <a:custGeom>
              <a:avLst/>
              <a:gdLst/>
              <a:ahLst/>
              <a:cxnLst/>
              <a:rect l="l" t="t" r="r" b="b"/>
              <a:pathLst>
                <a:path w="47" h="131" extrusionOk="0">
                  <a:moveTo>
                    <a:pt x="22" y="1"/>
                  </a:moveTo>
                  <a:cubicBezTo>
                    <a:pt x="18" y="1"/>
                    <a:pt x="16" y="2"/>
                    <a:pt x="13" y="4"/>
                  </a:cubicBezTo>
                  <a:cubicBezTo>
                    <a:pt x="9" y="4"/>
                    <a:pt x="5" y="12"/>
                    <a:pt x="5" y="49"/>
                  </a:cubicBezTo>
                  <a:cubicBezTo>
                    <a:pt x="1" y="73"/>
                    <a:pt x="5" y="98"/>
                    <a:pt x="13" y="123"/>
                  </a:cubicBezTo>
                  <a:cubicBezTo>
                    <a:pt x="17" y="128"/>
                    <a:pt x="20" y="131"/>
                    <a:pt x="23" y="131"/>
                  </a:cubicBezTo>
                  <a:cubicBezTo>
                    <a:pt x="32" y="131"/>
                    <a:pt x="40" y="109"/>
                    <a:pt x="46" y="61"/>
                  </a:cubicBezTo>
                  <a:cubicBezTo>
                    <a:pt x="40" y="11"/>
                    <a:pt x="30"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73" name="Google Shape;673;p59"/>
            <p:cNvSpPr/>
            <p:nvPr/>
          </p:nvSpPr>
          <p:spPr>
            <a:xfrm>
              <a:off x="3035525" y="4569425"/>
              <a:ext cx="850" cy="3050"/>
            </a:xfrm>
            <a:custGeom>
              <a:avLst/>
              <a:gdLst/>
              <a:ahLst/>
              <a:cxnLst/>
              <a:rect l="l" t="t" r="r" b="b"/>
              <a:pathLst>
                <a:path w="34" h="122" extrusionOk="0">
                  <a:moveTo>
                    <a:pt x="17" y="0"/>
                  </a:moveTo>
                  <a:cubicBezTo>
                    <a:pt x="12" y="0"/>
                    <a:pt x="6" y="13"/>
                    <a:pt x="1" y="46"/>
                  </a:cubicBezTo>
                  <a:cubicBezTo>
                    <a:pt x="7" y="97"/>
                    <a:pt x="13" y="121"/>
                    <a:pt x="19" y="121"/>
                  </a:cubicBezTo>
                  <a:cubicBezTo>
                    <a:pt x="21" y="121"/>
                    <a:pt x="23" y="118"/>
                    <a:pt x="26" y="111"/>
                  </a:cubicBezTo>
                  <a:cubicBezTo>
                    <a:pt x="30" y="95"/>
                    <a:pt x="34" y="78"/>
                    <a:pt x="34" y="58"/>
                  </a:cubicBezTo>
                  <a:cubicBezTo>
                    <a:pt x="34" y="41"/>
                    <a:pt x="30" y="25"/>
                    <a:pt x="26" y="9"/>
                  </a:cubicBezTo>
                  <a:cubicBezTo>
                    <a:pt x="23" y="3"/>
                    <a:pt x="2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74" name="Google Shape;674;p59"/>
            <p:cNvSpPr/>
            <p:nvPr/>
          </p:nvSpPr>
          <p:spPr>
            <a:xfrm>
              <a:off x="3034625" y="4569525"/>
              <a:ext cx="625" cy="2800"/>
            </a:xfrm>
            <a:custGeom>
              <a:avLst/>
              <a:gdLst/>
              <a:ahLst/>
              <a:cxnLst/>
              <a:rect l="l" t="t" r="r" b="b"/>
              <a:pathLst>
                <a:path w="25" h="112" extrusionOk="0">
                  <a:moveTo>
                    <a:pt x="16" y="1"/>
                  </a:moveTo>
                  <a:cubicBezTo>
                    <a:pt x="4" y="1"/>
                    <a:pt x="0" y="21"/>
                    <a:pt x="0" y="50"/>
                  </a:cubicBezTo>
                  <a:cubicBezTo>
                    <a:pt x="0" y="79"/>
                    <a:pt x="4" y="111"/>
                    <a:pt x="8" y="111"/>
                  </a:cubicBezTo>
                  <a:cubicBezTo>
                    <a:pt x="21" y="91"/>
                    <a:pt x="25" y="66"/>
                    <a:pt x="25" y="42"/>
                  </a:cubicBezTo>
                  <a:cubicBezTo>
                    <a:pt x="21" y="25"/>
                    <a:pt x="16" y="13"/>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75" name="Google Shape;675;p59"/>
            <p:cNvSpPr/>
            <p:nvPr/>
          </p:nvSpPr>
          <p:spPr>
            <a:xfrm>
              <a:off x="3037075" y="4569800"/>
              <a:ext cx="650" cy="1950"/>
            </a:xfrm>
            <a:custGeom>
              <a:avLst/>
              <a:gdLst/>
              <a:ahLst/>
              <a:cxnLst/>
              <a:rect l="l" t="t" r="r" b="b"/>
              <a:pathLst>
                <a:path w="26" h="78" extrusionOk="0">
                  <a:moveTo>
                    <a:pt x="13" y="1"/>
                  </a:moveTo>
                  <a:cubicBezTo>
                    <a:pt x="10" y="1"/>
                    <a:pt x="7" y="12"/>
                    <a:pt x="0" y="35"/>
                  </a:cubicBezTo>
                  <a:cubicBezTo>
                    <a:pt x="9" y="63"/>
                    <a:pt x="13" y="78"/>
                    <a:pt x="16" y="78"/>
                  </a:cubicBezTo>
                  <a:cubicBezTo>
                    <a:pt x="19" y="78"/>
                    <a:pt x="21" y="63"/>
                    <a:pt x="25" y="35"/>
                  </a:cubicBezTo>
                  <a:cubicBezTo>
                    <a:pt x="19" y="12"/>
                    <a:pt x="16"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76" name="Google Shape;676;p59"/>
            <p:cNvSpPr/>
            <p:nvPr/>
          </p:nvSpPr>
          <p:spPr>
            <a:xfrm>
              <a:off x="3022925" y="4490425"/>
              <a:ext cx="19000" cy="4750"/>
            </a:xfrm>
            <a:custGeom>
              <a:avLst/>
              <a:gdLst/>
              <a:ahLst/>
              <a:cxnLst/>
              <a:rect l="l" t="t" r="r" b="b"/>
              <a:pathLst>
                <a:path w="760" h="190" extrusionOk="0">
                  <a:moveTo>
                    <a:pt x="554" y="1"/>
                  </a:moveTo>
                  <a:cubicBezTo>
                    <a:pt x="517" y="5"/>
                    <a:pt x="480" y="17"/>
                    <a:pt x="443" y="21"/>
                  </a:cubicBezTo>
                  <a:cubicBezTo>
                    <a:pt x="390" y="30"/>
                    <a:pt x="333" y="42"/>
                    <a:pt x="283" y="46"/>
                  </a:cubicBezTo>
                  <a:cubicBezTo>
                    <a:pt x="271" y="48"/>
                    <a:pt x="259" y="49"/>
                    <a:pt x="246" y="49"/>
                  </a:cubicBezTo>
                  <a:cubicBezTo>
                    <a:pt x="234" y="49"/>
                    <a:pt x="222" y="48"/>
                    <a:pt x="209" y="46"/>
                  </a:cubicBezTo>
                  <a:cubicBezTo>
                    <a:pt x="201" y="46"/>
                    <a:pt x="189" y="34"/>
                    <a:pt x="181" y="34"/>
                  </a:cubicBezTo>
                  <a:cubicBezTo>
                    <a:pt x="156" y="30"/>
                    <a:pt x="132" y="26"/>
                    <a:pt x="111" y="13"/>
                  </a:cubicBezTo>
                  <a:cubicBezTo>
                    <a:pt x="103" y="7"/>
                    <a:pt x="95" y="5"/>
                    <a:pt x="87" y="5"/>
                  </a:cubicBezTo>
                  <a:cubicBezTo>
                    <a:pt x="73" y="5"/>
                    <a:pt x="58" y="13"/>
                    <a:pt x="45" y="26"/>
                  </a:cubicBezTo>
                  <a:cubicBezTo>
                    <a:pt x="40" y="31"/>
                    <a:pt x="34" y="37"/>
                    <a:pt x="28" y="37"/>
                  </a:cubicBezTo>
                  <a:cubicBezTo>
                    <a:pt x="26" y="37"/>
                    <a:pt x="23" y="36"/>
                    <a:pt x="21" y="34"/>
                  </a:cubicBezTo>
                  <a:cubicBezTo>
                    <a:pt x="19" y="32"/>
                    <a:pt x="18" y="31"/>
                    <a:pt x="16" y="31"/>
                  </a:cubicBezTo>
                  <a:cubicBezTo>
                    <a:pt x="9" y="31"/>
                    <a:pt x="1" y="53"/>
                    <a:pt x="4" y="87"/>
                  </a:cubicBezTo>
                  <a:cubicBezTo>
                    <a:pt x="8" y="124"/>
                    <a:pt x="17" y="136"/>
                    <a:pt x="21" y="136"/>
                  </a:cubicBezTo>
                  <a:cubicBezTo>
                    <a:pt x="23" y="136"/>
                    <a:pt x="26" y="133"/>
                    <a:pt x="28" y="133"/>
                  </a:cubicBezTo>
                  <a:cubicBezTo>
                    <a:pt x="28" y="133"/>
                    <a:pt x="29" y="134"/>
                    <a:pt x="29" y="136"/>
                  </a:cubicBezTo>
                  <a:cubicBezTo>
                    <a:pt x="35" y="161"/>
                    <a:pt x="41" y="167"/>
                    <a:pt x="47" y="167"/>
                  </a:cubicBezTo>
                  <a:cubicBezTo>
                    <a:pt x="53" y="167"/>
                    <a:pt x="58" y="160"/>
                    <a:pt x="63" y="160"/>
                  </a:cubicBezTo>
                  <a:cubicBezTo>
                    <a:pt x="66" y="160"/>
                    <a:pt x="68" y="161"/>
                    <a:pt x="70" y="165"/>
                  </a:cubicBezTo>
                  <a:cubicBezTo>
                    <a:pt x="80" y="148"/>
                    <a:pt x="90" y="142"/>
                    <a:pt x="99" y="142"/>
                  </a:cubicBezTo>
                  <a:cubicBezTo>
                    <a:pt x="112" y="142"/>
                    <a:pt x="125" y="154"/>
                    <a:pt x="140" y="161"/>
                  </a:cubicBezTo>
                  <a:cubicBezTo>
                    <a:pt x="160" y="173"/>
                    <a:pt x="181" y="186"/>
                    <a:pt x="205" y="190"/>
                  </a:cubicBezTo>
                  <a:cubicBezTo>
                    <a:pt x="246" y="190"/>
                    <a:pt x="283" y="186"/>
                    <a:pt x="320" y="173"/>
                  </a:cubicBezTo>
                  <a:cubicBezTo>
                    <a:pt x="361" y="169"/>
                    <a:pt x="402" y="161"/>
                    <a:pt x="443" y="153"/>
                  </a:cubicBezTo>
                  <a:cubicBezTo>
                    <a:pt x="455" y="152"/>
                    <a:pt x="468" y="151"/>
                    <a:pt x="480" y="151"/>
                  </a:cubicBezTo>
                  <a:cubicBezTo>
                    <a:pt x="513" y="151"/>
                    <a:pt x="546" y="155"/>
                    <a:pt x="579" y="161"/>
                  </a:cubicBezTo>
                  <a:cubicBezTo>
                    <a:pt x="583" y="161"/>
                    <a:pt x="591" y="149"/>
                    <a:pt x="595" y="149"/>
                  </a:cubicBezTo>
                  <a:cubicBezTo>
                    <a:pt x="624" y="157"/>
                    <a:pt x="649" y="165"/>
                    <a:pt x="677" y="169"/>
                  </a:cubicBezTo>
                  <a:cubicBezTo>
                    <a:pt x="698" y="165"/>
                    <a:pt x="722" y="157"/>
                    <a:pt x="743" y="145"/>
                  </a:cubicBezTo>
                  <a:cubicBezTo>
                    <a:pt x="751" y="140"/>
                    <a:pt x="759" y="108"/>
                    <a:pt x="759" y="46"/>
                  </a:cubicBezTo>
                  <a:cubicBezTo>
                    <a:pt x="751" y="42"/>
                    <a:pt x="747" y="26"/>
                    <a:pt x="743" y="21"/>
                  </a:cubicBezTo>
                  <a:cubicBezTo>
                    <a:pt x="735" y="21"/>
                    <a:pt x="722" y="26"/>
                    <a:pt x="718" y="30"/>
                  </a:cubicBezTo>
                  <a:cubicBezTo>
                    <a:pt x="704" y="41"/>
                    <a:pt x="690" y="45"/>
                    <a:pt x="676" y="45"/>
                  </a:cubicBezTo>
                  <a:cubicBezTo>
                    <a:pt x="649" y="45"/>
                    <a:pt x="622" y="30"/>
                    <a:pt x="595" y="21"/>
                  </a:cubicBezTo>
                  <a:cubicBezTo>
                    <a:pt x="583" y="17"/>
                    <a:pt x="571" y="1"/>
                    <a:pt x="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77" name="Google Shape;677;p59"/>
            <p:cNvSpPr/>
            <p:nvPr/>
          </p:nvSpPr>
          <p:spPr>
            <a:xfrm>
              <a:off x="3042200" y="4490500"/>
              <a:ext cx="10275" cy="4000"/>
            </a:xfrm>
            <a:custGeom>
              <a:avLst/>
              <a:gdLst/>
              <a:ahLst/>
              <a:cxnLst/>
              <a:rect l="l" t="t" r="r" b="b"/>
              <a:pathLst>
                <a:path w="411" h="160" extrusionOk="0">
                  <a:moveTo>
                    <a:pt x="181" y="0"/>
                  </a:moveTo>
                  <a:cubicBezTo>
                    <a:pt x="157" y="0"/>
                    <a:pt x="132" y="18"/>
                    <a:pt x="107" y="18"/>
                  </a:cubicBezTo>
                  <a:cubicBezTo>
                    <a:pt x="92" y="18"/>
                    <a:pt x="75" y="28"/>
                    <a:pt x="57" y="28"/>
                  </a:cubicBezTo>
                  <a:cubicBezTo>
                    <a:pt x="46" y="28"/>
                    <a:pt x="36" y="25"/>
                    <a:pt x="25" y="14"/>
                  </a:cubicBezTo>
                  <a:cubicBezTo>
                    <a:pt x="24" y="13"/>
                    <a:pt x="23" y="13"/>
                    <a:pt x="21" y="13"/>
                  </a:cubicBezTo>
                  <a:cubicBezTo>
                    <a:pt x="18" y="13"/>
                    <a:pt x="16" y="14"/>
                    <a:pt x="13" y="14"/>
                  </a:cubicBezTo>
                  <a:cubicBezTo>
                    <a:pt x="5" y="14"/>
                    <a:pt x="1" y="31"/>
                    <a:pt x="1" y="68"/>
                  </a:cubicBezTo>
                  <a:cubicBezTo>
                    <a:pt x="10" y="121"/>
                    <a:pt x="14" y="146"/>
                    <a:pt x="21" y="146"/>
                  </a:cubicBezTo>
                  <a:cubicBezTo>
                    <a:pt x="28" y="146"/>
                    <a:pt x="37" y="128"/>
                    <a:pt x="54" y="96"/>
                  </a:cubicBezTo>
                  <a:cubicBezTo>
                    <a:pt x="58" y="113"/>
                    <a:pt x="62" y="129"/>
                    <a:pt x="66" y="150"/>
                  </a:cubicBezTo>
                  <a:cubicBezTo>
                    <a:pt x="69" y="156"/>
                    <a:pt x="75" y="160"/>
                    <a:pt x="79" y="160"/>
                  </a:cubicBezTo>
                  <a:cubicBezTo>
                    <a:pt x="80" y="160"/>
                    <a:pt x="82" y="159"/>
                    <a:pt x="83" y="158"/>
                  </a:cubicBezTo>
                  <a:cubicBezTo>
                    <a:pt x="93" y="138"/>
                    <a:pt x="103" y="132"/>
                    <a:pt x="113" y="132"/>
                  </a:cubicBezTo>
                  <a:cubicBezTo>
                    <a:pt x="119" y="132"/>
                    <a:pt x="126" y="134"/>
                    <a:pt x="132" y="137"/>
                  </a:cubicBezTo>
                  <a:cubicBezTo>
                    <a:pt x="134" y="139"/>
                    <a:pt x="137" y="139"/>
                    <a:pt x="139" y="139"/>
                  </a:cubicBezTo>
                  <a:cubicBezTo>
                    <a:pt x="144" y="139"/>
                    <a:pt x="148" y="136"/>
                    <a:pt x="148" y="133"/>
                  </a:cubicBezTo>
                  <a:cubicBezTo>
                    <a:pt x="157" y="121"/>
                    <a:pt x="165" y="116"/>
                    <a:pt x="173" y="116"/>
                  </a:cubicBezTo>
                  <a:cubicBezTo>
                    <a:pt x="181" y="116"/>
                    <a:pt x="189" y="121"/>
                    <a:pt x="198" y="129"/>
                  </a:cubicBezTo>
                  <a:cubicBezTo>
                    <a:pt x="202" y="133"/>
                    <a:pt x="206" y="142"/>
                    <a:pt x="210" y="142"/>
                  </a:cubicBezTo>
                  <a:cubicBezTo>
                    <a:pt x="224" y="139"/>
                    <a:pt x="240" y="132"/>
                    <a:pt x="256" y="132"/>
                  </a:cubicBezTo>
                  <a:cubicBezTo>
                    <a:pt x="267" y="132"/>
                    <a:pt x="278" y="136"/>
                    <a:pt x="288" y="146"/>
                  </a:cubicBezTo>
                  <a:cubicBezTo>
                    <a:pt x="289" y="148"/>
                    <a:pt x="291" y="149"/>
                    <a:pt x="292" y="149"/>
                  </a:cubicBezTo>
                  <a:cubicBezTo>
                    <a:pt x="295" y="149"/>
                    <a:pt x="297" y="146"/>
                    <a:pt x="300" y="146"/>
                  </a:cubicBezTo>
                  <a:lnTo>
                    <a:pt x="329" y="142"/>
                  </a:lnTo>
                  <a:lnTo>
                    <a:pt x="354" y="137"/>
                  </a:lnTo>
                  <a:cubicBezTo>
                    <a:pt x="359" y="137"/>
                    <a:pt x="363" y="132"/>
                    <a:pt x="368" y="132"/>
                  </a:cubicBezTo>
                  <a:cubicBezTo>
                    <a:pt x="371" y="132"/>
                    <a:pt x="374" y="133"/>
                    <a:pt x="378" y="137"/>
                  </a:cubicBezTo>
                  <a:cubicBezTo>
                    <a:pt x="380" y="139"/>
                    <a:pt x="383" y="140"/>
                    <a:pt x="385" y="140"/>
                  </a:cubicBezTo>
                  <a:cubicBezTo>
                    <a:pt x="394" y="140"/>
                    <a:pt x="401" y="124"/>
                    <a:pt x="411" y="80"/>
                  </a:cubicBezTo>
                  <a:cubicBezTo>
                    <a:pt x="399" y="47"/>
                    <a:pt x="399" y="31"/>
                    <a:pt x="382" y="31"/>
                  </a:cubicBezTo>
                  <a:cubicBezTo>
                    <a:pt x="374" y="31"/>
                    <a:pt x="364" y="25"/>
                    <a:pt x="355" y="25"/>
                  </a:cubicBezTo>
                  <a:cubicBezTo>
                    <a:pt x="350" y="25"/>
                    <a:pt x="345" y="27"/>
                    <a:pt x="341" y="31"/>
                  </a:cubicBezTo>
                  <a:cubicBezTo>
                    <a:pt x="334" y="36"/>
                    <a:pt x="327" y="38"/>
                    <a:pt x="320" y="38"/>
                  </a:cubicBezTo>
                  <a:cubicBezTo>
                    <a:pt x="294" y="38"/>
                    <a:pt x="268" y="10"/>
                    <a:pt x="241" y="10"/>
                  </a:cubicBezTo>
                  <a:cubicBezTo>
                    <a:pt x="234" y="10"/>
                    <a:pt x="226" y="12"/>
                    <a:pt x="218" y="18"/>
                  </a:cubicBezTo>
                  <a:cubicBezTo>
                    <a:pt x="206" y="5"/>
                    <a:pt x="193" y="0"/>
                    <a:pt x="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78" name="Google Shape;678;p59"/>
            <p:cNvSpPr/>
            <p:nvPr/>
          </p:nvSpPr>
          <p:spPr>
            <a:xfrm>
              <a:off x="3054400" y="4491050"/>
              <a:ext cx="7825" cy="3225"/>
            </a:xfrm>
            <a:custGeom>
              <a:avLst/>
              <a:gdLst/>
              <a:ahLst/>
              <a:cxnLst/>
              <a:rect l="l" t="t" r="r" b="b"/>
              <a:pathLst>
                <a:path w="313" h="129" extrusionOk="0">
                  <a:moveTo>
                    <a:pt x="26" y="1"/>
                  </a:moveTo>
                  <a:cubicBezTo>
                    <a:pt x="5" y="1"/>
                    <a:pt x="1" y="13"/>
                    <a:pt x="1" y="50"/>
                  </a:cubicBezTo>
                  <a:cubicBezTo>
                    <a:pt x="3" y="88"/>
                    <a:pt x="8" y="97"/>
                    <a:pt x="13" y="97"/>
                  </a:cubicBezTo>
                  <a:cubicBezTo>
                    <a:pt x="17" y="97"/>
                    <a:pt x="22" y="91"/>
                    <a:pt x="26" y="91"/>
                  </a:cubicBezTo>
                  <a:lnTo>
                    <a:pt x="62" y="107"/>
                  </a:lnTo>
                  <a:cubicBezTo>
                    <a:pt x="71" y="107"/>
                    <a:pt x="75" y="115"/>
                    <a:pt x="83" y="115"/>
                  </a:cubicBezTo>
                  <a:cubicBezTo>
                    <a:pt x="97" y="115"/>
                    <a:pt x="112" y="110"/>
                    <a:pt x="127" y="110"/>
                  </a:cubicBezTo>
                  <a:cubicBezTo>
                    <a:pt x="135" y="110"/>
                    <a:pt x="142" y="111"/>
                    <a:pt x="149" y="115"/>
                  </a:cubicBezTo>
                  <a:cubicBezTo>
                    <a:pt x="151" y="116"/>
                    <a:pt x="154" y="117"/>
                    <a:pt x="156" y="117"/>
                  </a:cubicBezTo>
                  <a:cubicBezTo>
                    <a:pt x="169" y="117"/>
                    <a:pt x="181" y="107"/>
                    <a:pt x="194" y="107"/>
                  </a:cubicBezTo>
                  <a:cubicBezTo>
                    <a:pt x="202" y="107"/>
                    <a:pt x="210" y="111"/>
                    <a:pt x="218" y="124"/>
                  </a:cubicBezTo>
                  <a:cubicBezTo>
                    <a:pt x="220" y="127"/>
                    <a:pt x="221" y="129"/>
                    <a:pt x="222" y="129"/>
                  </a:cubicBezTo>
                  <a:cubicBezTo>
                    <a:pt x="225" y="129"/>
                    <a:pt x="229" y="121"/>
                    <a:pt x="235" y="115"/>
                  </a:cubicBezTo>
                  <a:cubicBezTo>
                    <a:pt x="237" y="106"/>
                    <a:pt x="240" y="103"/>
                    <a:pt x="243" y="103"/>
                  </a:cubicBezTo>
                  <a:cubicBezTo>
                    <a:pt x="247" y="103"/>
                    <a:pt x="251" y="107"/>
                    <a:pt x="255" y="111"/>
                  </a:cubicBezTo>
                  <a:cubicBezTo>
                    <a:pt x="263" y="119"/>
                    <a:pt x="271" y="126"/>
                    <a:pt x="279" y="126"/>
                  </a:cubicBezTo>
                  <a:cubicBezTo>
                    <a:pt x="291" y="126"/>
                    <a:pt x="303" y="109"/>
                    <a:pt x="313" y="54"/>
                  </a:cubicBezTo>
                  <a:cubicBezTo>
                    <a:pt x="305" y="25"/>
                    <a:pt x="296" y="25"/>
                    <a:pt x="288" y="21"/>
                  </a:cubicBezTo>
                  <a:cubicBezTo>
                    <a:pt x="272" y="21"/>
                    <a:pt x="255" y="23"/>
                    <a:pt x="239" y="23"/>
                  </a:cubicBezTo>
                  <a:cubicBezTo>
                    <a:pt x="231" y="23"/>
                    <a:pt x="223" y="22"/>
                    <a:pt x="214" y="21"/>
                  </a:cubicBezTo>
                  <a:cubicBezTo>
                    <a:pt x="198" y="21"/>
                    <a:pt x="181" y="5"/>
                    <a:pt x="169" y="5"/>
                  </a:cubicBezTo>
                  <a:cubicBezTo>
                    <a:pt x="140" y="1"/>
                    <a:pt x="112"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79" name="Google Shape;679;p59"/>
            <p:cNvSpPr/>
            <p:nvPr/>
          </p:nvSpPr>
          <p:spPr>
            <a:xfrm>
              <a:off x="3063750" y="4491600"/>
              <a:ext cx="3100" cy="2525"/>
            </a:xfrm>
            <a:custGeom>
              <a:avLst/>
              <a:gdLst/>
              <a:ahLst/>
              <a:cxnLst/>
              <a:rect l="l" t="t" r="r" b="b"/>
              <a:pathLst>
                <a:path w="124" h="101" extrusionOk="0">
                  <a:moveTo>
                    <a:pt x="54" y="0"/>
                  </a:moveTo>
                  <a:cubicBezTo>
                    <a:pt x="36" y="0"/>
                    <a:pt x="19" y="1"/>
                    <a:pt x="0" y="3"/>
                  </a:cubicBezTo>
                  <a:cubicBezTo>
                    <a:pt x="4" y="61"/>
                    <a:pt x="4" y="94"/>
                    <a:pt x="14" y="94"/>
                  </a:cubicBezTo>
                  <a:cubicBezTo>
                    <a:pt x="16" y="94"/>
                    <a:pt x="18" y="92"/>
                    <a:pt x="21" y="89"/>
                  </a:cubicBezTo>
                  <a:cubicBezTo>
                    <a:pt x="24" y="85"/>
                    <a:pt x="28" y="83"/>
                    <a:pt x="32" y="83"/>
                  </a:cubicBezTo>
                  <a:cubicBezTo>
                    <a:pt x="42" y="83"/>
                    <a:pt x="53" y="95"/>
                    <a:pt x="62" y="98"/>
                  </a:cubicBezTo>
                  <a:cubicBezTo>
                    <a:pt x="68" y="100"/>
                    <a:pt x="75" y="101"/>
                    <a:pt x="82" y="101"/>
                  </a:cubicBezTo>
                  <a:cubicBezTo>
                    <a:pt x="90" y="101"/>
                    <a:pt x="97" y="100"/>
                    <a:pt x="103" y="98"/>
                  </a:cubicBezTo>
                  <a:cubicBezTo>
                    <a:pt x="111" y="93"/>
                    <a:pt x="119" y="81"/>
                    <a:pt x="123" y="28"/>
                  </a:cubicBezTo>
                  <a:cubicBezTo>
                    <a:pt x="115" y="20"/>
                    <a:pt x="111" y="3"/>
                    <a:pt x="107" y="3"/>
                  </a:cubicBezTo>
                  <a:cubicBezTo>
                    <a:pt x="89" y="1"/>
                    <a:pt x="71"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80" name="Google Shape;680;p59"/>
            <p:cNvSpPr/>
            <p:nvPr/>
          </p:nvSpPr>
          <p:spPr>
            <a:xfrm>
              <a:off x="3062825" y="4491650"/>
              <a:ext cx="525" cy="2200"/>
            </a:xfrm>
            <a:custGeom>
              <a:avLst/>
              <a:gdLst/>
              <a:ahLst/>
              <a:cxnLst/>
              <a:rect l="l" t="t" r="r" b="b"/>
              <a:pathLst>
                <a:path w="21" h="88" extrusionOk="0">
                  <a:moveTo>
                    <a:pt x="7" y="0"/>
                  </a:moveTo>
                  <a:cubicBezTo>
                    <a:pt x="3" y="0"/>
                    <a:pt x="0" y="11"/>
                    <a:pt x="0" y="46"/>
                  </a:cubicBezTo>
                  <a:cubicBezTo>
                    <a:pt x="0" y="59"/>
                    <a:pt x="0" y="75"/>
                    <a:pt x="5" y="87"/>
                  </a:cubicBezTo>
                  <a:cubicBezTo>
                    <a:pt x="5" y="88"/>
                    <a:pt x="5" y="88"/>
                    <a:pt x="6" y="88"/>
                  </a:cubicBezTo>
                  <a:cubicBezTo>
                    <a:pt x="14" y="88"/>
                    <a:pt x="21" y="57"/>
                    <a:pt x="17" y="34"/>
                  </a:cubicBezTo>
                  <a:cubicBezTo>
                    <a:pt x="17" y="22"/>
                    <a:pt x="13" y="9"/>
                    <a:pt x="9" y="1"/>
                  </a:cubicBezTo>
                  <a:cubicBezTo>
                    <a:pt x="8" y="1"/>
                    <a:pt x="7" y="0"/>
                    <a:pt x="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81" name="Google Shape;681;p59"/>
            <p:cNvSpPr/>
            <p:nvPr/>
          </p:nvSpPr>
          <p:spPr>
            <a:xfrm>
              <a:off x="3052975" y="4491350"/>
              <a:ext cx="650" cy="1875"/>
            </a:xfrm>
            <a:custGeom>
              <a:avLst/>
              <a:gdLst/>
              <a:ahLst/>
              <a:cxnLst/>
              <a:rect l="l" t="t" r="r" b="b"/>
              <a:pathLst>
                <a:path w="26" h="75" extrusionOk="0">
                  <a:moveTo>
                    <a:pt x="5" y="1"/>
                  </a:moveTo>
                  <a:cubicBezTo>
                    <a:pt x="0" y="1"/>
                    <a:pt x="0" y="9"/>
                    <a:pt x="0" y="13"/>
                  </a:cubicBezTo>
                  <a:cubicBezTo>
                    <a:pt x="0" y="30"/>
                    <a:pt x="0" y="46"/>
                    <a:pt x="0" y="67"/>
                  </a:cubicBezTo>
                  <a:cubicBezTo>
                    <a:pt x="4" y="71"/>
                    <a:pt x="7" y="74"/>
                    <a:pt x="10" y="74"/>
                  </a:cubicBezTo>
                  <a:cubicBezTo>
                    <a:pt x="15" y="74"/>
                    <a:pt x="20" y="66"/>
                    <a:pt x="25" y="46"/>
                  </a:cubicBezTo>
                  <a:cubicBezTo>
                    <a:pt x="25" y="34"/>
                    <a:pt x="21" y="21"/>
                    <a:pt x="21" y="13"/>
                  </a:cubicBezTo>
                  <a:cubicBezTo>
                    <a:pt x="17" y="5"/>
                    <a:pt x="13" y="5"/>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82" name="Google Shape;682;p59"/>
            <p:cNvSpPr/>
            <p:nvPr/>
          </p:nvSpPr>
          <p:spPr>
            <a:xfrm>
              <a:off x="3018300" y="4593725"/>
              <a:ext cx="16025" cy="7125"/>
            </a:xfrm>
            <a:custGeom>
              <a:avLst/>
              <a:gdLst/>
              <a:ahLst/>
              <a:cxnLst/>
              <a:rect l="l" t="t" r="r" b="b"/>
              <a:pathLst>
                <a:path w="641" h="285" extrusionOk="0">
                  <a:moveTo>
                    <a:pt x="9" y="1"/>
                  </a:moveTo>
                  <a:cubicBezTo>
                    <a:pt x="9" y="1"/>
                    <a:pt x="5" y="1"/>
                    <a:pt x="1" y="5"/>
                  </a:cubicBezTo>
                  <a:lnTo>
                    <a:pt x="1" y="284"/>
                  </a:lnTo>
                  <a:cubicBezTo>
                    <a:pt x="17" y="284"/>
                    <a:pt x="38" y="272"/>
                    <a:pt x="42" y="268"/>
                  </a:cubicBezTo>
                  <a:cubicBezTo>
                    <a:pt x="48" y="267"/>
                    <a:pt x="55" y="266"/>
                    <a:pt x="61" y="266"/>
                  </a:cubicBezTo>
                  <a:cubicBezTo>
                    <a:pt x="78" y="266"/>
                    <a:pt x="93" y="270"/>
                    <a:pt x="111" y="276"/>
                  </a:cubicBezTo>
                  <a:cubicBezTo>
                    <a:pt x="119" y="276"/>
                    <a:pt x="128" y="285"/>
                    <a:pt x="137" y="285"/>
                  </a:cubicBezTo>
                  <a:cubicBezTo>
                    <a:pt x="143" y="285"/>
                    <a:pt x="150" y="281"/>
                    <a:pt x="157" y="268"/>
                  </a:cubicBezTo>
                  <a:cubicBezTo>
                    <a:pt x="161" y="251"/>
                    <a:pt x="173" y="243"/>
                    <a:pt x="189" y="243"/>
                  </a:cubicBezTo>
                  <a:cubicBezTo>
                    <a:pt x="218" y="235"/>
                    <a:pt x="251" y="227"/>
                    <a:pt x="280" y="223"/>
                  </a:cubicBezTo>
                  <a:cubicBezTo>
                    <a:pt x="285" y="223"/>
                    <a:pt x="290" y="223"/>
                    <a:pt x="296" y="223"/>
                  </a:cubicBezTo>
                  <a:cubicBezTo>
                    <a:pt x="304" y="223"/>
                    <a:pt x="313" y="222"/>
                    <a:pt x="321" y="214"/>
                  </a:cubicBezTo>
                  <a:cubicBezTo>
                    <a:pt x="328" y="208"/>
                    <a:pt x="336" y="205"/>
                    <a:pt x="343" y="205"/>
                  </a:cubicBezTo>
                  <a:cubicBezTo>
                    <a:pt x="363" y="205"/>
                    <a:pt x="383" y="222"/>
                    <a:pt x="404" y="222"/>
                  </a:cubicBezTo>
                  <a:cubicBezTo>
                    <a:pt x="414" y="222"/>
                    <a:pt x="425" y="218"/>
                    <a:pt x="436" y="206"/>
                  </a:cubicBezTo>
                  <a:cubicBezTo>
                    <a:pt x="436" y="206"/>
                    <a:pt x="436" y="205"/>
                    <a:pt x="437" y="205"/>
                  </a:cubicBezTo>
                  <a:cubicBezTo>
                    <a:pt x="441" y="205"/>
                    <a:pt x="445" y="218"/>
                    <a:pt x="452" y="218"/>
                  </a:cubicBezTo>
                  <a:cubicBezTo>
                    <a:pt x="454" y="221"/>
                    <a:pt x="458" y="223"/>
                    <a:pt x="462" y="223"/>
                  </a:cubicBezTo>
                  <a:cubicBezTo>
                    <a:pt x="466" y="223"/>
                    <a:pt x="469" y="222"/>
                    <a:pt x="472" y="218"/>
                  </a:cubicBezTo>
                  <a:cubicBezTo>
                    <a:pt x="482" y="209"/>
                    <a:pt x="490" y="204"/>
                    <a:pt x="498" y="204"/>
                  </a:cubicBezTo>
                  <a:cubicBezTo>
                    <a:pt x="504" y="204"/>
                    <a:pt x="510" y="207"/>
                    <a:pt x="518" y="214"/>
                  </a:cubicBezTo>
                  <a:cubicBezTo>
                    <a:pt x="523" y="220"/>
                    <a:pt x="528" y="222"/>
                    <a:pt x="534" y="222"/>
                  </a:cubicBezTo>
                  <a:cubicBezTo>
                    <a:pt x="547" y="222"/>
                    <a:pt x="560" y="210"/>
                    <a:pt x="571" y="181"/>
                  </a:cubicBezTo>
                  <a:cubicBezTo>
                    <a:pt x="571" y="179"/>
                    <a:pt x="573" y="172"/>
                    <a:pt x="575" y="172"/>
                  </a:cubicBezTo>
                  <a:cubicBezTo>
                    <a:pt x="577" y="172"/>
                    <a:pt x="578" y="173"/>
                    <a:pt x="579" y="177"/>
                  </a:cubicBezTo>
                  <a:cubicBezTo>
                    <a:pt x="588" y="205"/>
                    <a:pt x="597" y="209"/>
                    <a:pt x="607" y="209"/>
                  </a:cubicBezTo>
                  <a:cubicBezTo>
                    <a:pt x="612" y="209"/>
                    <a:pt x="617" y="208"/>
                    <a:pt x="622" y="208"/>
                  </a:cubicBezTo>
                  <a:cubicBezTo>
                    <a:pt x="625" y="208"/>
                    <a:pt x="629" y="209"/>
                    <a:pt x="632" y="210"/>
                  </a:cubicBezTo>
                  <a:cubicBezTo>
                    <a:pt x="632" y="210"/>
                    <a:pt x="632" y="206"/>
                    <a:pt x="637" y="206"/>
                  </a:cubicBezTo>
                  <a:cubicBezTo>
                    <a:pt x="637" y="177"/>
                    <a:pt x="641" y="149"/>
                    <a:pt x="641" y="120"/>
                  </a:cubicBezTo>
                  <a:cubicBezTo>
                    <a:pt x="637" y="79"/>
                    <a:pt x="628" y="79"/>
                    <a:pt x="620" y="79"/>
                  </a:cubicBezTo>
                  <a:cubicBezTo>
                    <a:pt x="613" y="77"/>
                    <a:pt x="605" y="76"/>
                    <a:pt x="598" y="76"/>
                  </a:cubicBezTo>
                  <a:cubicBezTo>
                    <a:pt x="585" y="76"/>
                    <a:pt x="571" y="78"/>
                    <a:pt x="558" y="78"/>
                  </a:cubicBezTo>
                  <a:cubicBezTo>
                    <a:pt x="546" y="78"/>
                    <a:pt x="534" y="77"/>
                    <a:pt x="522" y="71"/>
                  </a:cubicBezTo>
                  <a:cubicBezTo>
                    <a:pt x="485" y="58"/>
                    <a:pt x="452" y="50"/>
                    <a:pt x="415" y="50"/>
                  </a:cubicBezTo>
                  <a:cubicBezTo>
                    <a:pt x="411" y="50"/>
                    <a:pt x="407" y="46"/>
                    <a:pt x="407" y="46"/>
                  </a:cubicBezTo>
                  <a:cubicBezTo>
                    <a:pt x="397" y="30"/>
                    <a:pt x="388" y="25"/>
                    <a:pt x="379" y="25"/>
                  </a:cubicBezTo>
                  <a:cubicBezTo>
                    <a:pt x="372" y="25"/>
                    <a:pt x="365" y="28"/>
                    <a:pt x="358" y="30"/>
                  </a:cubicBezTo>
                  <a:cubicBezTo>
                    <a:pt x="351" y="30"/>
                    <a:pt x="347" y="35"/>
                    <a:pt x="342" y="35"/>
                  </a:cubicBezTo>
                  <a:cubicBezTo>
                    <a:pt x="340" y="35"/>
                    <a:pt x="339" y="35"/>
                    <a:pt x="337" y="34"/>
                  </a:cubicBezTo>
                  <a:cubicBezTo>
                    <a:pt x="292" y="26"/>
                    <a:pt x="247" y="17"/>
                    <a:pt x="202" y="9"/>
                  </a:cubicBezTo>
                  <a:cubicBezTo>
                    <a:pt x="193" y="9"/>
                    <a:pt x="181" y="17"/>
                    <a:pt x="169" y="21"/>
                  </a:cubicBezTo>
                  <a:lnTo>
                    <a:pt x="120" y="21"/>
                  </a:lnTo>
                  <a:cubicBezTo>
                    <a:pt x="115" y="21"/>
                    <a:pt x="111" y="17"/>
                    <a:pt x="103" y="17"/>
                  </a:cubicBezTo>
                  <a:cubicBezTo>
                    <a:pt x="99" y="17"/>
                    <a:pt x="87" y="21"/>
                    <a:pt x="74" y="21"/>
                  </a:cubicBezTo>
                  <a:cubicBezTo>
                    <a:pt x="54" y="13"/>
                    <a:pt x="33" y="5"/>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83" name="Google Shape;683;p59"/>
            <p:cNvSpPr/>
            <p:nvPr/>
          </p:nvSpPr>
          <p:spPr>
            <a:xfrm>
              <a:off x="3018200" y="4580675"/>
              <a:ext cx="16125" cy="7125"/>
            </a:xfrm>
            <a:custGeom>
              <a:avLst/>
              <a:gdLst/>
              <a:ahLst/>
              <a:cxnLst/>
              <a:rect l="l" t="t" r="r" b="b"/>
              <a:pathLst>
                <a:path w="645" h="285" extrusionOk="0">
                  <a:moveTo>
                    <a:pt x="59" y="1"/>
                  </a:moveTo>
                  <a:cubicBezTo>
                    <a:pt x="40" y="1"/>
                    <a:pt x="19" y="28"/>
                    <a:pt x="0" y="43"/>
                  </a:cubicBezTo>
                  <a:lnTo>
                    <a:pt x="0" y="285"/>
                  </a:lnTo>
                  <a:lnTo>
                    <a:pt x="13" y="285"/>
                  </a:lnTo>
                  <a:cubicBezTo>
                    <a:pt x="25" y="269"/>
                    <a:pt x="50" y="269"/>
                    <a:pt x="70" y="269"/>
                  </a:cubicBezTo>
                  <a:cubicBezTo>
                    <a:pt x="91" y="269"/>
                    <a:pt x="111" y="264"/>
                    <a:pt x="136" y="260"/>
                  </a:cubicBezTo>
                  <a:cubicBezTo>
                    <a:pt x="151" y="251"/>
                    <a:pt x="169" y="246"/>
                    <a:pt x="187" y="246"/>
                  </a:cubicBezTo>
                  <a:cubicBezTo>
                    <a:pt x="193" y="246"/>
                    <a:pt x="199" y="247"/>
                    <a:pt x="206" y="248"/>
                  </a:cubicBezTo>
                  <a:cubicBezTo>
                    <a:pt x="224" y="253"/>
                    <a:pt x="241" y="260"/>
                    <a:pt x="258" y="260"/>
                  </a:cubicBezTo>
                  <a:cubicBezTo>
                    <a:pt x="268" y="260"/>
                    <a:pt x="277" y="258"/>
                    <a:pt x="288" y="252"/>
                  </a:cubicBezTo>
                  <a:cubicBezTo>
                    <a:pt x="297" y="249"/>
                    <a:pt x="304" y="241"/>
                    <a:pt x="312" y="241"/>
                  </a:cubicBezTo>
                  <a:cubicBezTo>
                    <a:pt x="315" y="241"/>
                    <a:pt x="318" y="242"/>
                    <a:pt x="321" y="244"/>
                  </a:cubicBezTo>
                  <a:cubicBezTo>
                    <a:pt x="326" y="247"/>
                    <a:pt x="331" y="248"/>
                    <a:pt x="337" y="248"/>
                  </a:cubicBezTo>
                  <a:cubicBezTo>
                    <a:pt x="360" y="248"/>
                    <a:pt x="385" y="227"/>
                    <a:pt x="410" y="227"/>
                  </a:cubicBezTo>
                  <a:cubicBezTo>
                    <a:pt x="411" y="227"/>
                    <a:pt x="413" y="227"/>
                    <a:pt x="415" y="228"/>
                  </a:cubicBezTo>
                  <a:cubicBezTo>
                    <a:pt x="431" y="228"/>
                    <a:pt x="447" y="210"/>
                    <a:pt x="465" y="210"/>
                  </a:cubicBezTo>
                  <a:cubicBezTo>
                    <a:pt x="470" y="210"/>
                    <a:pt x="475" y="212"/>
                    <a:pt x="481" y="215"/>
                  </a:cubicBezTo>
                  <a:cubicBezTo>
                    <a:pt x="489" y="222"/>
                    <a:pt x="497" y="224"/>
                    <a:pt x="503" y="224"/>
                  </a:cubicBezTo>
                  <a:cubicBezTo>
                    <a:pt x="509" y="224"/>
                    <a:pt x="515" y="223"/>
                    <a:pt x="520" y="223"/>
                  </a:cubicBezTo>
                  <a:cubicBezTo>
                    <a:pt x="522" y="223"/>
                    <a:pt x="524" y="223"/>
                    <a:pt x="526" y="223"/>
                  </a:cubicBezTo>
                  <a:cubicBezTo>
                    <a:pt x="532" y="226"/>
                    <a:pt x="538" y="227"/>
                    <a:pt x="544" y="227"/>
                  </a:cubicBezTo>
                  <a:cubicBezTo>
                    <a:pt x="560" y="227"/>
                    <a:pt x="574" y="218"/>
                    <a:pt x="583" y="203"/>
                  </a:cubicBezTo>
                  <a:cubicBezTo>
                    <a:pt x="587" y="197"/>
                    <a:pt x="592" y="192"/>
                    <a:pt x="598" y="192"/>
                  </a:cubicBezTo>
                  <a:cubicBezTo>
                    <a:pt x="603" y="192"/>
                    <a:pt x="608" y="197"/>
                    <a:pt x="612" y="211"/>
                  </a:cubicBezTo>
                  <a:cubicBezTo>
                    <a:pt x="616" y="228"/>
                    <a:pt x="628" y="223"/>
                    <a:pt x="636" y="232"/>
                  </a:cubicBezTo>
                  <a:cubicBezTo>
                    <a:pt x="641" y="195"/>
                    <a:pt x="641" y="166"/>
                    <a:pt x="645" y="137"/>
                  </a:cubicBezTo>
                  <a:cubicBezTo>
                    <a:pt x="638" y="94"/>
                    <a:pt x="631" y="77"/>
                    <a:pt x="625" y="77"/>
                  </a:cubicBezTo>
                  <a:cubicBezTo>
                    <a:pt x="623" y="77"/>
                    <a:pt x="622" y="78"/>
                    <a:pt x="620" y="80"/>
                  </a:cubicBezTo>
                  <a:cubicBezTo>
                    <a:pt x="612" y="88"/>
                    <a:pt x="604" y="96"/>
                    <a:pt x="595" y="96"/>
                  </a:cubicBezTo>
                  <a:cubicBezTo>
                    <a:pt x="554" y="92"/>
                    <a:pt x="517" y="80"/>
                    <a:pt x="481" y="67"/>
                  </a:cubicBezTo>
                  <a:cubicBezTo>
                    <a:pt x="468" y="59"/>
                    <a:pt x="453" y="55"/>
                    <a:pt x="437" y="55"/>
                  </a:cubicBezTo>
                  <a:cubicBezTo>
                    <a:pt x="422" y="55"/>
                    <a:pt x="407" y="59"/>
                    <a:pt x="394" y="67"/>
                  </a:cubicBezTo>
                  <a:cubicBezTo>
                    <a:pt x="393" y="68"/>
                    <a:pt x="391" y="69"/>
                    <a:pt x="390" y="69"/>
                  </a:cubicBezTo>
                  <a:cubicBezTo>
                    <a:pt x="383" y="69"/>
                    <a:pt x="376" y="63"/>
                    <a:pt x="370" y="59"/>
                  </a:cubicBezTo>
                  <a:cubicBezTo>
                    <a:pt x="364" y="59"/>
                    <a:pt x="348" y="52"/>
                    <a:pt x="336" y="52"/>
                  </a:cubicBezTo>
                  <a:cubicBezTo>
                    <a:pt x="332" y="52"/>
                    <a:pt x="328" y="53"/>
                    <a:pt x="325" y="55"/>
                  </a:cubicBezTo>
                  <a:cubicBezTo>
                    <a:pt x="318" y="59"/>
                    <a:pt x="310" y="61"/>
                    <a:pt x="302" y="61"/>
                  </a:cubicBezTo>
                  <a:cubicBezTo>
                    <a:pt x="294" y="61"/>
                    <a:pt x="286" y="59"/>
                    <a:pt x="280" y="55"/>
                  </a:cubicBezTo>
                  <a:cubicBezTo>
                    <a:pt x="263" y="47"/>
                    <a:pt x="247" y="43"/>
                    <a:pt x="230" y="43"/>
                  </a:cubicBezTo>
                  <a:cubicBezTo>
                    <a:pt x="217" y="43"/>
                    <a:pt x="207" y="48"/>
                    <a:pt x="195" y="48"/>
                  </a:cubicBezTo>
                  <a:cubicBezTo>
                    <a:pt x="192" y="48"/>
                    <a:pt x="188" y="48"/>
                    <a:pt x="185" y="47"/>
                  </a:cubicBezTo>
                  <a:cubicBezTo>
                    <a:pt x="148" y="35"/>
                    <a:pt x="107" y="18"/>
                    <a:pt x="66" y="2"/>
                  </a:cubicBezTo>
                  <a:cubicBezTo>
                    <a:pt x="64" y="1"/>
                    <a:pt x="62"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84" name="Google Shape;684;p59"/>
            <p:cNvSpPr/>
            <p:nvPr/>
          </p:nvSpPr>
          <p:spPr>
            <a:xfrm>
              <a:off x="3018300" y="4606550"/>
              <a:ext cx="13475" cy="7450"/>
            </a:xfrm>
            <a:custGeom>
              <a:avLst/>
              <a:gdLst/>
              <a:ahLst/>
              <a:cxnLst/>
              <a:rect l="l" t="t" r="r" b="b"/>
              <a:pathLst>
                <a:path w="539" h="298" extrusionOk="0">
                  <a:moveTo>
                    <a:pt x="13" y="1"/>
                  </a:moveTo>
                  <a:cubicBezTo>
                    <a:pt x="5" y="5"/>
                    <a:pt x="1" y="5"/>
                    <a:pt x="1" y="9"/>
                  </a:cubicBezTo>
                  <a:lnTo>
                    <a:pt x="1" y="296"/>
                  </a:lnTo>
                  <a:cubicBezTo>
                    <a:pt x="5" y="297"/>
                    <a:pt x="9" y="297"/>
                    <a:pt x="13" y="297"/>
                  </a:cubicBezTo>
                  <a:cubicBezTo>
                    <a:pt x="33" y="297"/>
                    <a:pt x="53" y="289"/>
                    <a:pt x="66" y="272"/>
                  </a:cubicBezTo>
                  <a:cubicBezTo>
                    <a:pt x="74" y="263"/>
                    <a:pt x="83" y="268"/>
                    <a:pt x="91" y="263"/>
                  </a:cubicBezTo>
                  <a:cubicBezTo>
                    <a:pt x="120" y="263"/>
                    <a:pt x="148" y="255"/>
                    <a:pt x="177" y="251"/>
                  </a:cubicBezTo>
                  <a:cubicBezTo>
                    <a:pt x="206" y="239"/>
                    <a:pt x="239" y="227"/>
                    <a:pt x="267" y="222"/>
                  </a:cubicBezTo>
                  <a:cubicBezTo>
                    <a:pt x="288" y="222"/>
                    <a:pt x="308" y="227"/>
                    <a:pt x="328" y="227"/>
                  </a:cubicBezTo>
                  <a:cubicBezTo>
                    <a:pt x="348" y="227"/>
                    <a:pt x="368" y="222"/>
                    <a:pt x="386" y="206"/>
                  </a:cubicBezTo>
                  <a:cubicBezTo>
                    <a:pt x="388" y="204"/>
                    <a:pt x="390" y="203"/>
                    <a:pt x="393" y="203"/>
                  </a:cubicBezTo>
                  <a:cubicBezTo>
                    <a:pt x="396" y="203"/>
                    <a:pt x="400" y="205"/>
                    <a:pt x="403" y="210"/>
                  </a:cubicBezTo>
                  <a:cubicBezTo>
                    <a:pt x="409" y="222"/>
                    <a:pt x="415" y="227"/>
                    <a:pt x="422" y="227"/>
                  </a:cubicBezTo>
                  <a:cubicBezTo>
                    <a:pt x="430" y="227"/>
                    <a:pt x="437" y="221"/>
                    <a:pt x="444" y="210"/>
                  </a:cubicBezTo>
                  <a:cubicBezTo>
                    <a:pt x="449" y="203"/>
                    <a:pt x="456" y="200"/>
                    <a:pt x="463" y="200"/>
                  </a:cubicBezTo>
                  <a:cubicBezTo>
                    <a:pt x="471" y="200"/>
                    <a:pt x="480" y="204"/>
                    <a:pt x="489" y="206"/>
                  </a:cubicBezTo>
                  <a:cubicBezTo>
                    <a:pt x="505" y="206"/>
                    <a:pt x="518" y="198"/>
                    <a:pt x="530" y="185"/>
                  </a:cubicBezTo>
                  <a:cubicBezTo>
                    <a:pt x="534" y="169"/>
                    <a:pt x="538" y="153"/>
                    <a:pt x="538" y="136"/>
                  </a:cubicBezTo>
                  <a:lnTo>
                    <a:pt x="538" y="108"/>
                  </a:lnTo>
                  <a:cubicBezTo>
                    <a:pt x="530" y="95"/>
                    <a:pt x="522" y="83"/>
                    <a:pt x="513" y="75"/>
                  </a:cubicBezTo>
                  <a:cubicBezTo>
                    <a:pt x="509" y="73"/>
                    <a:pt x="505" y="73"/>
                    <a:pt x="501" y="73"/>
                  </a:cubicBezTo>
                  <a:cubicBezTo>
                    <a:pt x="497" y="73"/>
                    <a:pt x="493" y="73"/>
                    <a:pt x="489" y="71"/>
                  </a:cubicBezTo>
                  <a:cubicBezTo>
                    <a:pt x="444" y="67"/>
                    <a:pt x="403" y="54"/>
                    <a:pt x="358" y="42"/>
                  </a:cubicBezTo>
                  <a:cubicBezTo>
                    <a:pt x="329" y="29"/>
                    <a:pt x="299" y="24"/>
                    <a:pt x="268" y="24"/>
                  </a:cubicBezTo>
                  <a:cubicBezTo>
                    <a:pt x="258" y="24"/>
                    <a:pt x="248" y="24"/>
                    <a:pt x="239" y="25"/>
                  </a:cubicBezTo>
                  <a:cubicBezTo>
                    <a:pt x="232" y="27"/>
                    <a:pt x="224" y="28"/>
                    <a:pt x="217" y="28"/>
                  </a:cubicBezTo>
                  <a:cubicBezTo>
                    <a:pt x="207" y="28"/>
                    <a:pt x="197" y="26"/>
                    <a:pt x="189" y="21"/>
                  </a:cubicBezTo>
                  <a:cubicBezTo>
                    <a:pt x="179" y="13"/>
                    <a:pt x="166" y="9"/>
                    <a:pt x="155" y="9"/>
                  </a:cubicBezTo>
                  <a:cubicBezTo>
                    <a:pt x="148" y="9"/>
                    <a:pt x="142" y="10"/>
                    <a:pt x="136" y="13"/>
                  </a:cubicBezTo>
                  <a:cubicBezTo>
                    <a:pt x="130" y="15"/>
                    <a:pt x="124" y="16"/>
                    <a:pt x="118" y="16"/>
                  </a:cubicBezTo>
                  <a:cubicBezTo>
                    <a:pt x="111" y="16"/>
                    <a:pt x="105" y="15"/>
                    <a:pt x="99" y="13"/>
                  </a:cubicBezTo>
                  <a:cubicBezTo>
                    <a:pt x="96" y="13"/>
                    <a:pt x="92" y="4"/>
                    <a:pt x="86" y="4"/>
                  </a:cubicBezTo>
                  <a:cubicBezTo>
                    <a:pt x="85" y="4"/>
                    <a:pt x="84" y="4"/>
                    <a:pt x="83" y="5"/>
                  </a:cubicBezTo>
                  <a:cubicBezTo>
                    <a:pt x="75" y="17"/>
                    <a:pt x="67" y="21"/>
                    <a:pt x="59" y="21"/>
                  </a:cubicBezTo>
                  <a:cubicBezTo>
                    <a:pt x="44" y="21"/>
                    <a:pt x="28" y="9"/>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85" name="Google Shape;685;p59"/>
            <p:cNvSpPr/>
            <p:nvPr/>
          </p:nvSpPr>
          <p:spPr>
            <a:xfrm>
              <a:off x="3018300" y="4515700"/>
              <a:ext cx="6600" cy="6275"/>
            </a:xfrm>
            <a:custGeom>
              <a:avLst/>
              <a:gdLst/>
              <a:ahLst/>
              <a:cxnLst/>
              <a:rect l="l" t="t" r="r" b="b"/>
              <a:pathLst>
                <a:path w="264" h="251" extrusionOk="0">
                  <a:moveTo>
                    <a:pt x="80" y="0"/>
                  </a:moveTo>
                  <a:cubicBezTo>
                    <a:pt x="70" y="0"/>
                    <a:pt x="60" y="5"/>
                    <a:pt x="50" y="16"/>
                  </a:cubicBezTo>
                  <a:lnTo>
                    <a:pt x="42" y="16"/>
                  </a:lnTo>
                  <a:cubicBezTo>
                    <a:pt x="29" y="12"/>
                    <a:pt x="13" y="8"/>
                    <a:pt x="1" y="8"/>
                  </a:cubicBezTo>
                  <a:lnTo>
                    <a:pt x="1" y="241"/>
                  </a:lnTo>
                  <a:cubicBezTo>
                    <a:pt x="2" y="240"/>
                    <a:pt x="4" y="240"/>
                    <a:pt x="6" y="240"/>
                  </a:cubicBezTo>
                  <a:cubicBezTo>
                    <a:pt x="14" y="240"/>
                    <a:pt x="24" y="251"/>
                    <a:pt x="34" y="251"/>
                  </a:cubicBezTo>
                  <a:cubicBezTo>
                    <a:pt x="38" y="251"/>
                    <a:pt x="42" y="249"/>
                    <a:pt x="46" y="246"/>
                  </a:cubicBezTo>
                  <a:cubicBezTo>
                    <a:pt x="50" y="235"/>
                    <a:pt x="55" y="233"/>
                    <a:pt x="60" y="233"/>
                  </a:cubicBezTo>
                  <a:cubicBezTo>
                    <a:pt x="63" y="233"/>
                    <a:pt x="67" y="234"/>
                    <a:pt x="70" y="234"/>
                  </a:cubicBezTo>
                  <a:cubicBezTo>
                    <a:pt x="72" y="234"/>
                    <a:pt x="73" y="234"/>
                    <a:pt x="74" y="233"/>
                  </a:cubicBezTo>
                  <a:cubicBezTo>
                    <a:pt x="81" y="231"/>
                    <a:pt x="87" y="231"/>
                    <a:pt x="93" y="231"/>
                  </a:cubicBezTo>
                  <a:cubicBezTo>
                    <a:pt x="99" y="231"/>
                    <a:pt x="105" y="231"/>
                    <a:pt x="111" y="229"/>
                  </a:cubicBezTo>
                  <a:cubicBezTo>
                    <a:pt x="128" y="226"/>
                    <a:pt x="144" y="194"/>
                    <a:pt x="161" y="194"/>
                  </a:cubicBezTo>
                  <a:cubicBezTo>
                    <a:pt x="165" y="194"/>
                    <a:pt x="169" y="196"/>
                    <a:pt x="173" y="200"/>
                  </a:cubicBezTo>
                  <a:cubicBezTo>
                    <a:pt x="174" y="202"/>
                    <a:pt x="175" y="202"/>
                    <a:pt x="177" y="202"/>
                  </a:cubicBezTo>
                  <a:cubicBezTo>
                    <a:pt x="179" y="202"/>
                    <a:pt x="182" y="199"/>
                    <a:pt x="185" y="196"/>
                  </a:cubicBezTo>
                  <a:cubicBezTo>
                    <a:pt x="199" y="183"/>
                    <a:pt x="212" y="175"/>
                    <a:pt x="226" y="175"/>
                  </a:cubicBezTo>
                  <a:cubicBezTo>
                    <a:pt x="229" y="175"/>
                    <a:pt x="232" y="175"/>
                    <a:pt x="234" y="176"/>
                  </a:cubicBezTo>
                  <a:cubicBezTo>
                    <a:pt x="235" y="176"/>
                    <a:pt x="236" y="176"/>
                    <a:pt x="236" y="176"/>
                  </a:cubicBezTo>
                  <a:cubicBezTo>
                    <a:pt x="244" y="176"/>
                    <a:pt x="251" y="150"/>
                    <a:pt x="255" y="127"/>
                  </a:cubicBezTo>
                  <a:cubicBezTo>
                    <a:pt x="259" y="102"/>
                    <a:pt x="263" y="77"/>
                    <a:pt x="263" y="53"/>
                  </a:cubicBezTo>
                  <a:cubicBezTo>
                    <a:pt x="251" y="49"/>
                    <a:pt x="243" y="44"/>
                    <a:pt x="234" y="44"/>
                  </a:cubicBezTo>
                  <a:cubicBezTo>
                    <a:pt x="214" y="40"/>
                    <a:pt x="193" y="32"/>
                    <a:pt x="173" y="28"/>
                  </a:cubicBezTo>
                  <a:cubicBezTo>
                    <a:pt x="169" y="28"/>
                    <a:pt x="161" y="32"/>
                    <a:pt x="157" y="32"/>
                  </a:cubicBezTo>
                  <a:cubicBezTo>
                    <a:pt x="153" y="32"/>
                    <a:pt x="150" y="37"/>
                    <a:pt x="147" y="37"/>
                  </a:cubicBezTo>
                  <a:cubicBezTo>
                    <a:pt x="146" y="37"/>
                    <a:pt x="145" y="37"/>
                    <a:pt x="144" y="36"/>
                  </a:cubicBezTo>
                  <a:cubicBezTo>
                    <a:pt x="123" y="17"/>
                    <a:pt x="101"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86" name="Google Shape;686;p59"/>
            <p:cNvSpPr/>
            <p:nvPr/>
          </p:nvSpPr>
          <p:spPr>
            <a:xfrm>
              <a:off x="3018300" y="4567850"/>
              <a:ext cx="15525" cy="6725"/>
            </a:xfrm>
            <a:custGeom>
              <a:avLst/>
              <a:gdLst/>
              <a:ahLst/>
              <a:cxnLst/>
              <a:rect l="l" t="t" r="r" b="b"/>
              <a:pathLst>
                <a:path w="621" h="269" extrusionOk="0">
                  <a:moveTo>
                    <a:pt x="29" y="1"/>
                  </a:moveTo>
                  <a:cubicBezTo>
                    <a:pt x="19" y="1"/>
                    <a:pt x="9" y="3"/>
                    <a:pt x="1" y="6"/>
                  </a:cubicBezTo>
                  <a:lnTo>
                    <a:pt x="1" y="260"/>
                  </a:lnTo>
                  <a:cubicBezTo>
                    <a:pt x="9" y="260"/>
                    <a:pt x="17" y="256"/>
                    <a:pt x="25" y="248"/>
                  </a:cubicBezTo>
                  <a:cubicBezTo>
                    <a:pt x="33" y="230"/>
                    <a:pt x="41" y="224"/>
                    <a:pt x="48" y="224"/>
                  </a:cubicBezTo>
                  <a:cubicBezTo>
                    <a:pt x="65" y="224"/>
                    <a:pt x="81" y="257"/>
                    <a:pt x="102" y="257"/>
                  </a:cubicBezTo>
                  <a:cubicBezTo>
                    <a:pt x="104" y="257"/>
                    <a:pt x="106" y="257"/>
                    <a:pt x="107" y="256"/>
                  </a:cubicBezTo>
                  <a:cubicBezTo>
                    <a:pt x="109" y="256"/>
                    <a:pt x="111" y="256"/>
                    <a:pt x="113" y="256"/>
                  </a:cubicBezTo>
                  <a:cubicBezTo>
                    <a:pt x="134" y="256"/>
                    <a:pt x="152" y="268"/>
                    <a:pt x="171" y="268"/>
                  </a:cubicBezTo>
                  <a:cubicBezTo>
                    <a:pt x="180" y="268"/>
                    <a:pt x="189" y="265"/>
                    <a:pt x="198" y="256"/>
                  </a:cubicBezTo>
                  <a:cubicBezTo>
                    <a:pt x="214" y="244"/>
                    <a:pt x="234" y="236"/>
                    <a:pt x="255" y="228"/>
                  </a:cubicBezTo>
                  <a:cubicBezTo>
                    <a:pt x="256" y="227"/>
                    <a:pt x="257" y="227"/>
                    <a:pt x="258" y="227"/>
                  </a:cubicBezTo>
                  <a:cubicBezTo>
                    <a:pt x="271" y="227"/>
                    <a:pt x="284" y="241"/>
                    <a:pt x="297" y="241"/>
                  </a:cubicBezTo>
                  <a:cubicBezTo>
                    <a:pt x="304" y="241"/>
                    <a:pt x="310" y="238"/>
                    <a:pt x="317" y="228"/>
                  </a:cubicBezTo>
                  <a:cubicBezTo>
                    <a:pt x="317" y="228"/>
                    <a:pt x="321" y="236"/>
                    <a:pt x="321" y="240"/>
                  </a:cubicBezTo>
                  <a:cubicBezTo>
                    <a:pt x="332" y="258"/>
                    <a:pt x="345" y="264"/>
                    <a:pt x="357" y="264"/>
                  </a:cubicBezTo>
                  <a:cubicBezTo>
                    <a:pt x="367" y="264"/>
                    <a:pt x="377" y="260"/>
                    <a:pt x="386" y="256"/>
                  </a:cubicBezTo>
                  <a:cubicBezTo>
                    <a:pt x="399" y="248"/>
                    <a:pt x="411" y="236"/>
                    <a:pt x="423" y="232"/>
                  </a:cubicBezTo>
                  <a:cubicBezTo>
                    <a:pt x="436" y="223"/>
                    <a:pt x="440" y="232"/>
                    <a:pt x="448" y="219"/>
                  </a:cubicBezTo>
                  <a:cubicBezTo>
                    <a:pt x="453" y="212"/>
                    <a:pt x="462" y="200"/>
                    <a:pt x="472" y="200"/>
                  </a:cubicBezTo>
                  <a:cubicBezTo>
                    <a:pt x="478" y="200"/>
                    <a:pt x="484" y="205"/>
                    <a:pt x="489" y="219"/>
                  </a:cubicBezTo>
                  <a:cubicBezTo>
                    <a:pt x="503" y="205"/>
                    <a:pt x="519" y="199"/>
                    <a:pt x="535" y="199"/>
                  </a:cubicBezTo>
                  <a:cubicBezTo>
                    <a:pt x="543" y="199"/>
                    <a:pt x="551" y="200"/>
                    <a:pt x="559" y="203"/>
                  </a:cubicBezTo>
                  <a:cubicBezTo>
                    <a:pt x="560" y="203"/>
                    <a:pt x="561" y="204"/>
                    <a:pt x="563" y="204"/>
                  </a:cubicBezTo>
                  <a:cubicBezTo>
                    <a:pt x="573" y="204"/>
                    <a:pt x="581" y="191"/>
                    <a:pt x="591" y="191"/>
                  </a:cubicBezTo>
                  <a:cubicBezTo>
                    <a:pt x="600" y="191"/>
                    <a:pt x="612" y="174"/>
                    <a:pt x="620" y="109"/>
                  </a:cubicBezTo>
                  <a:cubicBezTo>
                    <a:pt x="612" y="35"/>
                    <a:pt x="600" y="35"/>
                    <a:pt x="587" y="35"/>
                  </a:cubicBezTo>
                  <a:cubicBezTo>
                    <a:pt x="563" y="35"/>
                    <a:pt x="534" y="35"/>
                    <a:pt x="505" y="55"/>
                  </a:cubicBezTo>
                  <a:cubicBezTo>
                    <a:pt x="499" y="61"/>
                    <a:pt x="491" y="65"/>
                    <a:pt x="484" y="65"/>
                  </a:cubicBezTo>
                  <a:cubicBezTo>
                    <a:pt x="481" y="65"/>
                    <a:pt x="479" y="65"/>
                    <a:pt x="477" y="63"/>
                  </a:cubicBezTo>
                  <a:cubicBezTo>
                    <a:pt x="472" y="64"/>
                    <a:pt x="467" y="64"/>
                    <a:pt x="463" y="64"/>
                  </a:cubicBezTo>
                  <a:cubicBezTo>
                    <a:pt x="432" y="64"/>
                    <a:pt x="402" y="51"/>
                    <a:pt x="372" y="51"/>
                  </a:cubicBezTo>
                  <a:cubicBezTo>
                    <a:pt x="353" y="51"/>
                    <a:pt x="335" y="56"/>
                    <a:pt x="317" y="72"/>
                  </a:cubicBezTo>
                  <a:cubicBezTo>
                    <a:pt x="315" y="73"/>
                    <a:pt x="314" y="73"/>
                    <a:pt x="312" y="73"/>
                  </a:cubicBezTo>
                  <a:cubicBezTo>
                    <a:pt x="309" y="73"/>
                    <a:pt x="306" y="72"/>
                    <a:pt x="300" y="72"/>
                  </a:cubicBezTo>
                  <a:cubicBezTo>
                    <a:pt x="276" y="59"/>
                    <a:pt x="251" y="68"/>
                    <a:pt x="226" y="55"/>
                  </a:cubicBezTo>
                  <a:cubicBezTo>
                    <a:pt x="202" y="43"/>
                    <a:pt x="173" y="35"/>
                    <a:pt x="148" y="27"/>
                  </a:cubicBezTo>
                  <a:cubicBezTo>
                    <a:pt x="140" y="24"/>
                    <a:pt x="131" y="23"/>
                    <a:pt x="123" y="23"/>
                  </a:cubicBezTo>
                  <a:cubicBezTo>
                    <a:pt x="118" y="23"/>
                    <a:pt x="114" y="23"/>
                    <a:pt x="109" y="23"/>
                  </a:cubicBezTo>
                  <a:cubicBezTo>
                    <a:pt x="96" y="23"/>
                    <a:pt x="83" y="22"/>
                    <a:pt x="70" y="14"/>
                  </a:cubicBezTo>
                  <a:cubicBezTo>
                    <a:pt x="58" y="5"/>
                    <a:pt x="43"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87" name="Google Shape;687;p59"/>
            <p:cNvSpPr/>
            <p:nvPr/>
          </p:nvSpPr>
          <p:spPr>
            <a:xfrm>
              <a:off x="3018300" y="4554625"/>
              <a:ext cx="18900" cy="7150"/>
            </a:xfrm>
            <a:custGeom>
              <a:avLst/>
              <a:gdLst/>
              <a:ahLst/>
              <a:cxnLst/>
              <a:rect l="l" t="t" r="r" b="b"/>
              <a:pathLst>
                <a:path w="756" h="286" extrusionOk="0">
                  <a:moveTo>
                    <a:pt x="33" y="0"/>
                  </a:moveTo>
                  <a:cubicBezTo>
                    <a:pt x="25" y="0"/>
                    <a:pt x="17" y="2"/>
                    <a:pt x="9" y="6"/>
                  </a:cubicBezTo>
                  <a:cubicBezTo>
                    <a:pt x="5" y="6"/>
                    <a:pt x="1" y="6"/>
                    <a:pt x="1" y="10"/>
                  </a:cubicBezTo>
                  <a:lnTo>
                    <a:pt x="1" y="277"/>
                  </a:lnTo>
                  <a:cubicBezTo>
                    <a:pt x="9" y="277"/>
                    <a:pt x="17" y="281"/>
                    <a:pt x="25" y="285"/>
                  </a:cubicBezTo>
                  <a:cubicBezTo>
                    <a:pt x="26" y="285"/>
                    <a:pt x="27" y="285"/>
                    <a:pt x="28" y="285"/>
                  </a:cubicBezTo>
                  <a:cubicBezTo>
                    <a:pt x="34" y="285"/>
                    <a:pt x="38" y="272"/>
                    <a:pt x="46" y="272"/>
                  </a:cubicBezTo>
                  <a:cubicBezTo>
                    <a:pt x="55" y="268"/>
                    <a:pt x="65" y="266"/>
                    <a:pt x="75" y="266"/>
                  </a:cubicBezTo>
                  <a:cubicBezTo>
                    <a:pt x="83" y="266"/>
                    <a:pt x="91" y="267"/>
                    <a:pt x="99" y="268"/>
                  </a:cubicBezTo>
                  <a:cubicBezTo>
                    <a:pt x="124" y="277"/>
                    <a:pt x="148" y="281"/>
                    <a:pt x="173" y="281"/>
                  </a:cubicBezTo>
                  <a:cubicBezTo>
                    <a:pt x="222" y="277"/>
                    <a:pt x="271" y="264"/>
                    <a:pt x="321" y="256"/>
                  </a:cubicBezTo>
                  <a:cubicBezTo>
                    <a:pt x="345" y="252"/>
                    <a:pt x="370" y="252"/>
                    <a:pt x="394" y="248"/>
                  </a:cubicBezTo>
                  <a:cubicBezTo>
                    <a:pt x="411" y="248"/>
                    <a:pt x="423" y="240"/>
                    <a:pt x="431" y="227"/>
                  </a:cubicBezTo>
                  <a:cubicBezTo>
                    <a:pt x="443" y="206"/>
                    <a:pt x="453" y="201"/>
                    <a:pt x="464" y="201"/>
                  </a:cubicBezTo>
                  <a:cubicBezTo>
                    <a:pt x="468" y="201"/>
                    <a:pt x="472" y="202"/>
                    <a:pt x="477" y="203"/>
                  </a:cubicBezTo>
                  <a:cubicBezTo>
                    <a:pt x="493" y="207"/>
                    <a:pt x="497" y="207"/>
                    <a:pt x="509" y="207"/>
                  </a:cubicBezTo>
                  <a:cubicBezTo>
                    <a:pt x="518" y="211"/>
                    <a:pt x="530" y="207"/>
                    <a:pt x="542" y="219"/>
                  </a:cubicBezTo>
                  <a:cubicBezTo>
                    <a:pt x="548" y="225"/>
                    <a:pt x="553" y="229"/>
                    <a:pt x="557" y="229"/>
                  </a:cubicBezTo>
                  <a:cubicBezTo>
                    <a:pt x="562" y="229"/>
                    <a:pt x="567" y="224"/>
                    <a:pt x="571" y="211"/>
                  </a:cubicBezTo>
                  <a:cubicBezTo>
                    <a:pt x="571" y="208"/>
                    <a:pt x="576" y="202"/>
                    <a:pt x="578" y="202"/>
                  </a:cubicBezTo>
                  <a:cubicBezTo>
                    <a:pt x="579" y="202"/>
                    <a:pt x="579" y="202"/>
                    <a:pt x="579" y="203"/>
                  </a:cubicBezTo>
                  <a:cubicBezTo>
                    <a:pt x="588" y="211"/>
                    <a:pt x="597" y="214"/>
                    <a:pt x="607" y="214"/>
                  </a:cubicBezTo>
                  <a:cubicBezTo>
                    <a:pt x="620" y="214"/>
                    <a:pt x="633" y="209"/>
                    <a:pt x="645" y="207"/>
                  </a:cubicBezTo>
                  <a:cubicBezTo>
                    <a:pt x="657" y="203"/>
                    <a:pt x="665" y="199"/>
                    <a:pt x="678" y="190"/>
                  </a:cubicBezTo>
                  <a:cubicBezTo>
                    <a:pt x="686" y="185"/>
                    <a:pt x="693" y="178"/>
                    <a:pt x="702" y="178"/>
                  </a:cubicBezTo>
                  <a:cubicBezTo>
                    <a:pt x="707" y="178"/>
                    <a:pt x="713" y="180"/>
                    <a:pt x="719" y="186"/>
                  </a:cubicBezTo>
                  <a:cubicBezTo>
                    <a:pt x="723" y="193"/>
                    <a:pt x="726" y="196"/>
                    <a:pt x="730" y="196"/>
                  </a:cubicBezTo>
                  <a:cubicBezTo>
                    <a:pt x="739" y="196"/>
                    <a:pt x="747" y="179"/>
                    <a:pt x="756" y="137"/>
                  </a:cubicBezTo>
                  <a:cubicBezTo>
                    <a:pt x="743" y="80"/>
                    <a:pt x="731" y="67"/>
                    <a:pt x="719" y="67"/>
                  </a:cubicBezTo>
                  <a:cubicBezTo>
                    <a:pt x="714" y="68"/>
                    <a:pt x="710" y="68"/>
                    <a:pt x="705" y="68"/>
                  </a:cubicBezTo>
                  <a:cubicBezTo>
                    <a:pt x="686" y="68"/>
                    <a:pt x="666" y="65"/>
                    <a:pt x="647" y="65"/>
                  </a:cubicBezTo>
                  <a:cubicBezTo>
                    <a:pt x="625" y="65"/>
                    <a:pt x="604" y="68"/>
                    <a:pt x="583" y="84"/>
                  </a:cubicBezTo>
                  <a:cubicBezTo>
                    <a:pt x="575" y="90"/>
                    <a:pt x="567" y="92"/>
                    <a:pt x="558" y="92"/>
                  </a:cubicBezTo>
                  <a:cubicBezTo>
                    <a:pt x="538" y="92"/>
                    <a:pt x="518" y="78"/>
                    <a:pt x="497" y="75"/>
                  </a:cubicBezTo>
                  <a:cubicBezTo>
                    <a:pt x="485" y="71"/>
                    <a:pt x="472" y="67"/>
                    <a:pt x="456" y="67"/>
                  </a:cubicBezTo>
                  <a:cubicBezTo>
                    <a:pt x="423" y="67"/>
                    <a:pt x="386" y="75"/>
                    <a:pt x="353" y="75"/>
                  </a:cubicBezTo>
                  <a:cubicBezTo>
                    <a:pt x="340" y="74"/>
                    <a:pt x="326" y="73"/>
                    <a:pt x="312" y="73"/>
                  </a:cubicBezTo>
                  <a:cubicBezTo>
                    <a:pt x="293" y="73"/>
                    <a:pt x="273" y="75"/>
                    <a:pt x="251" y="80"/>
                  </a:cubicBezTo>
                  <a:cubicBezTo>
                    <a:pt x="234" y="80"/>
                    <a:pt x="222" y="80"/>
                    <a:pt x="206" y="75"/>
                  </a:cubicBezTo>
                  <a:cubicBezTo>
                    <a:pt x="198" y="71"/>
                    <a:pt x="193" y="71"/>
                    <a:pt x="185" y="67"/>
                  </a:cubicBezTo>
                  <a:cubicBezTo>
                    <a:pt x="161" y="67"/>
                    <a:pt x="140" y="55"/>
                    <a:pt x="120" y="43"/>
                  </a:cubicBezTo>
                  <a:cubicBezTo>
                    <a:pt x="91" y="20"/>
                    <a:pt x="62"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88" name="Google Shape;688;p59"/>
            <p:cNvSpPr/>
            <p:nvPr/>
          </p:nvSpPr>
          <p:spPr>
            <a:xfrm>
              <a:off x="3018300" y="4541625"/>
              <a:ext cx="17050" cy="6800"/>
            </a:xfrm>
            <a:custGeom>
              <a:avLst/>
              <a:gdLst/>
              <a:ahLst/>
              <a:cxnLst/>
              <a:rect l="l" t="t" r="r" b="b"/>
              <a:pathLst>
                <a:path w="682" h="272" extrusionOk="0">
                  <a:moveTo>
                    <a:pt x="1" y="0"/>
                  </a:moveTo>
                  <a:lnTo>
                    <a:pt x="1" y="271"/>
                  </a:lnTo>
                  <a:cubicBezTo>
                    <a:pt x="17" y="271"/>
                    <a:pt x="33" y="263"/>
                    <a:pt x="42" y="247"/>
                  </a:cubicBezTo>
                  <a:cubicBezTo>
                    <a:pt x="54" y="222"/>
                    <a:pt x="62" y="214"/>
                    <a:pt x="74" y="214"/>
                  </a:cubicBezTo>
                  <a:cubicBezTo>
                    <a:pt x="87" y="218"/>
                    <a:pt x="111" y="234"/>
                    <a:pt x="128" y="238"/>
                  </a:cubicBezTo>
                  <a:cubicBezTo>
                    <a:pt x="144" y="247"/>
                    <a:pt x="173" y="255"/>
                    <a:pt x="193" y="263"/>
                  </a:cubicBezTo>
                  <a:cubicBezTo>
                    <a:pt x="198" y="265"/>
                    <a:pt x="203" y="267"/>
                    <a:pt x="208" y="267"/>
                  </a:cubicBezTo>
                  <a:cubicBezTo>
                    <a:pt x="216" y="267"/>
                    <a:pt x="224" y="261"/>
                    <a:pt x="234" y="238"/>
                  </a:cubicBezTo>
                  <a:cubicBezTo>
                    <a:pt x="234" y="231"/>
                    <a:pt x="238" y="228"/>
                    <a:pt x="241" y="228"/>
                  </a:cubicBezTo>
                  <a:cubicBezTo>
                    <a:pt x="243" y="228"/>
                    <a:pt x="245" y="229"/>
                    <a:pt x="247" y="230"/>
                  </a:cubicBezTo>
                  <a:cubicBezTo>
                    <a:pt x="250" y="235"/>
                    <a:pt x="254" y="238"/>
                    <a:pt x="259" y="238"/>
                  </a:cubicBezTo>
                  <a:cubicBezTo>
                    <a:pt x="265" y="238"/>
                    <a:pt x="272" y="233"/>
                    <a:pt x="280" y="226"/>
                  </a:cubicBezTo>
                  <a:cubicBezTo>
                    <a:pt x="284" y="220"/>
                    <a:pt x="288" y="219"/>
                    <a:pt x="292" y="219"/>
                  </a:cubicBezTo>
                  <a:cubicBezTo>
                    <a:pt x="294" y="219"/>
                    <a:pt x="296" y="219"/>
                    <a:pt x="298" y="219"/>
                  </a:cubicBezTo>
                  <a:cubicBezTo>
                    <a:pt x="300" y="219"/>
                    <a:pt x="302" y="219"/>
                    <a:pt x="304" y="218"/>
                  </a:cubicBezTo>
                  <a:cubicBezTo>
                    <a:pt x="325" y="218"/>
                    <a:pt x="353" y="218"/>
                    <a:pt x="374" y="214"/>
                  </a:cubicBezTo>
                  <a:cubicBezTo>
                    <a:pt x="394" y="210"/>
                    <a:pt x="415" y="206"/>
                    <a:pt x="436" y="206"/>
                  </a:cubicBezTo>
                  <a:cubicBezTo>
                    <a:pt x="438" y="206"/>
                    <a:pt x="441" y="207"/>
                    <a:pt x="444" y="207"/>
                  </a:cubicBezTo>
                  <a:cubicBezTo>
                    <a:pt x="456" y="207"/>
                    <a:pt x="466" y="197"/>
                    <a:pt x="477" y="156"/>
                  </a:cubicBezTo>
                  <a:cubicBezTo>
                    <a:pt x="482" y="192"/>
                    <a:pt x="490" y="204"/>
                    <a:pt x="498" y="204"/>
                  </a:cubicBezTo>
                  <a:cubicBezTo>
                    <a:pt x="501" y="204"/>
                    <a:pt x="505" y="201"/>
                    <a:pt x="509" y="197"/>
                  </a:cubicBezTo>
                  <a:cubicBezTo>
                    <a:pt x="518" y="189"/>
                    <a:pt x="521" y="182"/>
                    <a:pt x="523" y="182"/>
                  </a:cubicBezTo>
                  <a:cubicBezTo>
                    <a:pt x="524" y="182"/>
                    <a:pt x="525" y="183"/>
                    <a:pt x="526" y="185"/>
                  </a:cubicBezTo>
                  <a:cubicBezTo>
                    <a:pt x="531" y="203"/>
                    <a:pt x="538" y="209"/>
                    <a:pt x="544" y="209"/>
                  </a:cubicBezTo>
                  <a:cubicBezTo>
                    <a:pt x="552" y="209"/>
                    <a:pt x="560" y="200"/>
                    <a:pt x="567" y="193"/>
                  </a:cubicBezTo>
                  <a:cubicBezTo>
                    <a:pt x="572" y="188"/>
                    <a:pt x="576" y="187"/>
                    <a:pt x="579" y="187"/>
                  </a:cubicBezTo>
                  <a:cubicBezTo>
                    <a:pt x="584" y="187"/>
                    <a:pt x="588" y="191"/>
                    <a:pt x="591" y="191"/>
                  </a:cubicBezTo>
                  <a:cubicBezTo>
                    <a:pt x="593" y="191"/>
                    <a:pt x="594" y="191"/>
                    <a:pt x="596" y="189"/>
                  </a:cubicBezTo>
                  <a:cubicBezTo>
                    <a:pt x="602" y="183"/>
                    <a:pt x="610" y="180"/>
                    <a:pt x="619" y="180"/>
                  </a:cubicBezTo>
                  <a:cubicBezTo>
                    <a:pt x="627" y="180"/>
                    <a:pt x="637" y="183"/>
                    <a:pt x="645" y="189"/>
                  </a:cubicBezTo>
                  <a:cubicBezTo>
                    <a:pt x="647" y="191"/>
                    <a:pt x="650" y="192"/>
                    <a:pt x="654" y="192"/>
                  </a:cubicBezTo>
                  <a:cubicBezTo>
                    <a:pt x="657" y="192"/>
                    <a:pt x="661" y="191"/>
                    <a:pt x="665" y="189"/>
                  </a:cubicBezTo>
                  <a:cubicBezTo>
                    <a:pt x="669" y="189"/>
                    <a:pt x="674" y="185"/>
                    <a:pt x="678" y="173"/>
                  </a:cubicBezTo>
                  <a:cubicBezTo>
                    <a:pt x="682" y="156"/>
                    <a:pt x="682" y="140"/>
                    <a:pt x="682" y="124"/>
                  </a:cubicBezTo>
                  <a:cubicBezTo>
                    <a:pt x="682" y="107"/>
                    <a:pt x="682" y="91"/>
                    <a:pt x="678" y="78"/>
                  </a:cubicBezTo>
                  <a:cubicBezTo>
                    <a:pt x="669" y="62"/>
                    <a:pt x="661" y="54"/>
                    <a:pt x="653" y="54"/>
                  </a:cubicBezTo>
                  <a:cubicBezTo>
                    <a:pt x="604" y="54"/>
                    <a:pt x="559" y="54"/>
                    <a:pt x="513" y="58"/>
                  </a:cubicBezTo>
                  <a:cubicBezTo>
                    <a:pt x="511" y="57"/>
                    <a:pt x="509" y="57"/>
                    <a:pt x="507" y="57"/>
                  </a:cubicBezTo>
                  <a:cubicBezTo>
                    <a:pt x="493" y="57"/>
                    <a:pt x="481" y="68"/>
                    <a:pt x="481" y="83"/>
                  </a:cubicBezTo>
                  <a:cubicBezTo>
                    <a:pt x="478" y="88"/>
                    <a:pt x="476" y="91"/>
                    <a:pt x="474" y="91"/>
                  </a:cubicBezTo>
                  <a:cubicBezTo>
                    <a:pt x="466" y="91"/>
                    <a:pt x="460" y="52"/>
                    <a:pt x="451" y="52"/>
                  </a:cubicBezTo>
                  <a:cubicBezTo>
                    <a:pt x="450" y="52"/>
                    <a:pt x="449" y="52"/>
                    <a:pt x="448" y="54"/>
                  </a:cubicBezTo>
                  <a:lnTo>
                    <a:pt x="386" y="54"/>
                  </a:lnTo>
                  <a:lnTo>
                    <a:pt x="247" y="50"/>
                  </a:lnTo>
                  <a:cubicBezTo>
                    <a:pt x="237" y="48"/>
                    <a:pt x="225" y="47"/>
                    <a:pt x="213" y="47"/>
                  </a:cubicBezTo>
                  <a:cubicBezTo>
                    <a:pt x="202" y="47"/>
                    <a:pt x="189" y="48"/>
                    <a:pt x="177" y="50"/>
                  </a:cubicBezTo>
                  <a:cubicBezTo>
                    <a:pt x="174" y="50"/>
                    <a:pt x="171" y="51"/>
                    <a:pt x="168" y="51"/>
                  </a:cubicBezTo>
                  <a:cubicBezTo>
                    <a:pt x="154" y="51"/>
                    <a:pt x="138" y="43"/>
                    <a:pt x="128" y="33"/>
                  </a:cubicBezTo>
                  <a:cubicBezTo>
                    <a:pt x="120" y="21"/>
                    <a:pt x="107" y="13"/>
                    <a:pt x="91" y="9"/>
                  </a:cubicBezTo>
                  <a:cubicBezTo>
                    <a:pt x="80" y="3"/>
                    <a:pt x="70" y="1"/>
                    <a:pt x="59" y="1"/>
                  </a:cubicBezTo>
                  <a:cubicBezTo>
                    <a:pt x="47" y="1"/>
                    <a:pt x="35" y="3"/>
                    <a:pt x="22" y="3"/>
                  </a:cubicBezTo>
                  <a:cubicBezTo>
                    <a:pt x="15" y="3"/>
                    <a:pt x="8" y="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89" name="Google Shape;689;p59"/>
            <p:cNvSpPr/>
            <p:nvPr/>
          </p:nvSpPr>
          <p:spPr>
            <a:xfrm>
              <a:off x="3018300" y="4489825"/>
              <a:ext cx="4550" cy="6175"/>
            </a:xfrm>
            <a:custGeom>
              <a:avLst/>
              <a:gdLst/>
              <a:ahLst/>
              <a:cxnLst/>
              <a:rect l="l" t="t" r="r" b="b"/>
              <a:pathLst>
                <a:path w="182" h="247" extrusionOk="0">
                  <a:moveTo>
                    <a:pt x="1" y="0"/>
                  </a:moveTo>
                  <a:lnTo>
                    <a:pt x="1" y="247"/>
                  </a:lnTo>
                  <a:cubicBezTo>
                    <a:pt x="5" y="247"/>
                    <a:pt x="9" y="242"/>
                    <a:pt x="13" y="238"/>
                  </a:cubicBezTo>
                  <a:cubicBezTo>
                    <a:pt x="15" y="229"/>
                    <a:pt x="19" y="226"/>
                    <a:pt x="23" y="226"/>
                  </a:cubicBezTo>
                  <a:cubicBezTo>
                    <a:pt x="32" y="226"/>
                    <a:pt x="42" y="239"/>
                    <a:pt x="48" y="239"/>
                  </a:cubicBezTo>
                  <a:cubicBezTo>
                    <a:pt x="49" y="239"/>
                    <a:pt x="49" y="239"/>
                    <a:pt x="50" y="238"/>
                  </a:cubicBezTo>
                  <a:cubicBezTo>
                    <a:pt x="69" y="231"/>
                    <a:pt x="85" y="201"/>
                    <a:pt x="104" y="201"/>
                  </a:cubicBezTo>
                  <a:cubicBezTo>
                    <a:pt x="105" y="201"/>
                    <a:pt x="106" y="201"/>
                    <a:pt x="107" y="201"/>
                  </a:cubicBezTo>
                  <a:cubicBezTo>
                    <a:pt x="110" y="202"/>
                    <a:pt x="112" y="203"/>
                    <a:pt x="115" y="203"/>
                  </a:cubicBezTo>
                  <a:cubicBezTo>
                    <a:pt x="127" y="203"/>
                    <a:pt x="136" y="192"/>
                    <a:pt x="148" y="192"/>
                  </a:cubicBezTo>
                  <a:cubicBezTo>
                    <a:pt x="152" y="192"/>
                    <a:pt x="156" y="194"/>
                    <a:pt x="161" y="197"/>
                  </a:cubicBezTo>
                  <a:cubicBezTo>
                    <a:pt x="161" y="198"/>
                    <a:pt x="162" y="198"/>
                    <a:pt x="163" y="198"/>
                  </a:cubicBezTo>
                  <a:cubicBezTo>
                    <a:pt x="170" y="198"/>
                    <a:pt x="177" y="156"/>
                    <a:pt x="177" y="111"/>
                  </a:cubicBezTo>
                  <a:cubicBezTo>
                    <a:pt x="181" y="86"/>
                    <a:pt x="177" y="58"/>
                    <a:pt x="161" y="37"/>
                  </a:cubicBezTo>
                  <a:lnTo>
                    <a:pt x="157" y="37"/>
                  </a:lnTo>
                  <a:lnTo>
                    <a:pt x="103" y="13"/>
                  </a:lnTo>
                  <a:cubicBezTo>
                    <a:pt x="99" y="13"/>
                    <a:pt x="95" y="4"/>
                    <a:pt x="91" y="4"/>
                  </a:cubicBezTo>
                  <a:lnTo>
                    <a:pt x="13" y="4"/>
                  </a:lnTo>
                  <a:cubicBezTo>
                    <a:pt x="13" y="0"/>
                    <a:pt x="5"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90" name="Google Shape;690;p59"/>
            <p:cNvSpPr/>
            <p:nvPr/>
          </p:nvSpPr>
          <p:spPr>
            <a:xfrm>
              <a:off x="3018300" y="4619650"/>
              <a:ext cx="21875" cy="7750"/>
            </a:xfrm>
            <a:custGeom>
              <a:avLst/>
              <a:gdLst/>
              <a:ahLst/>
              <a:cxnLst/>
              <a:rect l="l" t="t" r="r" b="b"/>
              <a:pathLst>
                <a:path w="875" h="310" extrusionOk="0">
                  <a:moveTo>
                    <a:pt x="9" y="0"/>
                  </a:moveTo>
                  <a:cubicBezTo>
                    <a:pt x="6" y="0"/>
                    <a:pt x="3" y="2"/>
                    <a:pt x="1" y="6"/>
                  </a:cubicBezTo>
                  <a:lnTo>
                    <a:pt x="1" y="302"/>
                  </a:lnTo>
                  <a:cubicBezTo>
                    <a:pt x="5" y="306"/>
                    <a:pt x="9" y="306"/>
                    <a:pt x="13" y="310"/>
                  </a:cubicBezTo>
                  <a:cubicBezTo>
                    <a:pt x="42" y="263"/>
                    <a:pt x="71" y="248"/>
                    <a:pt x="97" y="248"/>
                  </a:cubicBezTo>
                  <a:cubicBezTo>
                    <a:pt x="101" y="248"/>
                    <a:pt x="104" y="248"/>
                    <a:pt x="107" y="248"/>
                  </a:cubicBezTo>
                  <a:lnTo>
                    <a:pt x="144" y="248"/>
                  </a:lnTo>
                  <a:cubicBezTo>
                    <a:pt x="147" y="248"/>
                    <a:pt x="151" y="245"/>
                    <a:pt x="155" y="245"/>
                  </a:cubicBezTo>
                  <a:cubicBezTo>
                    <a:pt x="157" y="245"/>
                    <a:pt x="159" y="246"/>
                    <a:pt x="161" y="248"/>
                  </a:cubicBezTo>
                  <a:cubicBezTo>
                    <a:pt x="166" y="256"/>
                    <a:pt x="172" y="259"/>
                    <a:pt x="178" y="259"/>
                  </a:cubicBezTo>
                  <a:cubicBezTo>
                    <a:pt x="184" y="259"/>
                    <a:pt x="191" y="255"/>
                    <a:pt x="198" y="248"/>
                  </a:cubicBezTo>
                  <a:cubicBezTo>
                    <a:pt x="210" y="232"/>
                    <a:pt x="226" y="240"/>
                    <a:pt x="239" y="236"/>
                  </a:cubicBezTo>
                  <a:cubicBezTo>
                    <a:pt x="267" y="228"/>
                    <a:pt x="296" y="228"/>
                    <a:pt x="321" y="228"/>
                  </a:cubicBezTo>
                  <a:cubicBezTo>
                    <a:pt x="333" y="228"/>
                    <a:pt x="341" y="211"/>
                    <a:pt x="349" y="203"/>
                  </a:cubicBezTo>
                  <a:cubicBezTo>
                    <a:pt x="358" y="195"/>
                    <a:pt x="362" y="191"/>
                    <a:pt x="370" y="187"/>
                  </a:cubicBezTo>
                  <a:cubicBezTo>
                    <a:pt x="380" y="185"/>
                    <a:pt x="391" y="184"/>
                    <a:pt x="402" y="184"/>
                  </a:cubicBezTo>
                  <a:cubicBezTo>
                    <a:pt x="434" y="184"/>
                    <a:pt x="466" y="192"/>
                    <a:pt x="493" y="207"/>
                  </a:cubicBezTo>
                  <a:cubicBezTo>
                    <a:pt x="522" y="215"/>
                    <a:pt x="555" y="224"/>
                    <a:pt x="587" y="224"/>
                  </a:cubicBezTo>
                  <a:cubicBezTo>
                    <a:pt x="628" y="224"/>
                    <a:pt x="665" y="220"/>
                    <a:pt x="706" y="215"/>
                  </a:cubicBezTo>
                  <a:cubicBezTo>
                    <a:pt x="733" y="213"/>
                    <a:pt x="759" y="199"/>
                    <a:pt x="787" y="199"/>
                  </a:cubicBezTo>
                  <a:cubicBezTo>
                    <a:pt x="798" y="199"/>
                    <a:pt x="809" y="201"/>
                    <a:pt x="821" y="207"/>
                  </a:cubicBezTo>
                  <a:lnTo>
                    <a:pt x="846" y="207"/>
                  </a:lnTo>
                  <a:cubicBezTo>
                    <a:pt x="854" y="207"/>
                    <a:pt x="866" y="183"/>
                    <a:pt x="875" y="133"/>
                  </a:cubicBezTo>
                  <a:cubicBezTo>
                    <a:pt x="866" y="97"/>
                    <a:pt x="858" y="91"/>
                    <a:pt x="851" y="91"/>
                  </a:cubicBezTo>
                  <a:cubicBezTo>
                    <a:pt x="847" y="91"/>
                    <a:pt x="844" y="92"/>
                    <a:pt x="842" y="92"/>
                  </a:cubicBezTo>
                  <a:lnTo>
                    <a:pt x="731" y="92"/>
                  </a:lnTo>
                  <a:cubicBezTo>
                    <a:pt x="715" y="92"/>
                    <a:pt x="702" y="80"/>
                    <a:pt x="690" y="80"/>
                  </a:cubicBezTo>
                  <a:cubicBezTo>
                    <a:pt x="674" y="80"/>
                    <a:pt x="649" y="92"/>
                    <a:pt x="632" y="92"/>
                  </a:cubicBezTo>
                  <a:cubicBezTo>
                    <a:pt x="604" y="92"/>
                    <a:pt x="579" y="92"/>
                    <a:pt x="555" y="84"/>
                  </a:cubicBezTo>
                  <a:cubicBezTo>
                    <a:pt x="530" y="80"/>
                    <a:pt x="501" y="60"/>
                    <a:pt x="481" y="51"/>
                  </a:cubicBezTo>
                  <a:cubicBezTo>
                    <a:pt x="477" y="51"/>
                    <a:pt x="474" y="50"/>
                    <a:pt x="471" y="50"/>
                  </a:cubicBezTo>
                  <a:cubicBezTo>
                    <a:pt x="462" y="50"/>
                    <a:pt x="453" y="53"/>
                    <a:pt x="445" y="53"/>
                  </a:cubicBezTo>
                  <a:cubicBezTo>
                    <a:pt x="439" y="53"/>
                    <a:pt x="433" y="52"/>
                    <a:pt x="427" y="47"/>
                  </a:cubicBezTo>
                  <a:cubicBezTo>
                    <a:pt x="419" y="43"/>
                    <a:pt x="411" y="42"/>
                    <a:pt x="403" y="42"/>
                  </a:cubicBezTo>
                  <a:cubicBezTo>
                    <a:pt x="378" y="42"/>
                    <a:pt x="354" y="56"/>
                    <a:pt x="329" y="60"/>
                  </a:cubicBezTo>
                  <a:cubicBezTo>
                    <a:pt x="297" y="62"/>
                    <a:pt x="267" y="79"/>
                    <a:pt x="236" y="79"/>
                  </a:cubicBezTo>
                  <a:cubicBezTo>
                    <a:pt x="219" y="79"/>
                    <a:pt x="202" y="74"/>
                    <a:pt x="185" y="60"/>
                  </a:cubicBezTo>
                  <a:cubicBezTo>
                    <a:pt x="177" y="51"/>
                    <a:pt x="169" y="47"/>
                    <a:pt x="157" y="43"/>
                  </a:cubicBezTo>
                  <a:cubicBezTo>
                    <a:pt x="136" y="40"/>
                    <a:pt x="114" y="37"/>
                    <a:pt x="91" y="37"/>
                  </a:cubicBezTo>
                  <a:cubicBezTo>
                    <a:pt x="81" y="37"/>
                    <a:pt x="72" y="38"/>
                    <a:pt x="62" y="39"/>
                  </a:cubicBezTo>
                  <a:cubicBezTo>
                    <a:pt x="46" y="39"/>
                    <a:pt x="33" y="14"/>
                    <a:pt x="17" y="6"/>
                  </a:cubicBezTo>
                  <a:cubicBezTo>
                    <a:pt x="15" y="2"/>
                    <a:pt x="12"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91" name="Google Shape;691;p59"/>
            <p:cNvSpPr/>
            <p:nvPr/>
          </p:nvSpPr>
          <p:spPr>
            <a:xfrm>
              <a:off x="3018200" y="4502450"/>
              <a:ext cx="11300" cy="6775"/>
            </a:xfrm>
            <a:custGeom>
              <a:avLst/>
              <a:gdLst/>
              <a:ahLst/>
              <a:cxnLst/>
              <a:rect l="l" t="t" r="r" b="b"/>
              <a:pathLst>
                <a:path w="452" h="271" extrusionOk="0">
                  <a:moveTo>
                    <a:pt x="33" y="0"/>
                  </a:moveTo>
                  <a:cubicBezTo>
                    <a:pt x="29" y="0"/>
                    <a:pt x="25" y="1"/>
                    <a:pt x="21" y="4"/>
                  </a:cubicBezTo>
                  <a:cubicBezTo>
                    <a:pt x="17" y="4"/>
                    <a:pt x="9" y="8"/>
                    <a:pt x="5" y="8"/>
                  </a:cubicBezTo>
                  <a:lnTo>
                    <a:pt x="0" y="8"/>
                  </a:lnTo>
                  <a:lnTo>
                    <a:pt x="0" y="271"/>
                  </a:lnTo>
                  <a:cubicBezTo>
                    <a:pt x="5" y="267"/>
                    <a:pt x="5" y="267"/>
                    <a:pt x="9" y="263"/>
                  </a:cubicBezTo>
                  <a:cubicBezTo>
                    <a:pt x="12" y="256"/>
                    <a:pt x="15" y="254"/>
                    <a:pt x="18" y="254"/>
                  </a:cubicBezTo>
                  <a:cubicBezTo>
                    <a:pt x="26" y="254"/>
                    <a:pt x="33" y="265"/>
                    <a:pt x="40" y="265"/>
                  </a:cubicBezTo>
                  <a:cubicBezTo>
                    <a:pt x="42" y="265"/>
                    <a:pt x="44" y="264"/>
                    <a:pt x="46" y="263"/>
                  </a:cubicBezTo>
                  <a:cubicBezTo>
                    <a:pt x="58" y="246"/>
                    <a:pt x="70" y="254"/>
                    <a:pt x="78" y="246"/>
                  </a:cubicBezTo>
                  <a:cubicBezTo>
                    <a:pt x="91" y="234"/>
                    <a:pt x="99" y="209"/>
                    <a:pt x="111" y="201"/>
                  </a:cubicBezTo>
                  <a:cubicBezTo>
                    <a:pt x="148" y="189"/>
                    <a:pt x="189" y="181"/>
                    <a:pt x="226" y="181"/>
                  </a:cubicBezTo>
                  <a:cubicBezTo>
                    <a:pt x="238" y="181"/>
                    <a:pt x="251" y="185"/>
                    <a:pt x="263" y="189"/>
                  </a:cubicBezTo>
                  <a:cubicBezTo>
                    <a:pt x="269" y="192"/>
                    <a:pt x="282" y="210"/>
                    <a:pt x="293" y="210"/>
                  </a:cubicBezTo>
                  <a:cubicBezTo>
                    <a:pt x="297" y="210"/>
                    <a:pt x="301" y="208"/>
                    <a:pt x="304" y="201"/>
                  </a:cubicBezTo>
                  <a:cubicBezTo>
                    <a:pt x="310" y="192"/>
                    <a:pt x="316" y="190"/>
                    <a:pt x="321" y="190"/>
                  </a:cubicBezTo>
                  <a:cubicBezTo>
                    <a:pt x="327" y="190"/>
                    <a:pt x="333" y="192"/>
                    <a:pt x="339" y="192"/>
                  </a:cubicBezTo>
                  <a:cubicBezTo>
                    <a:pt x="342" y="192"/>
                    <a:pt x="346" y="192"/>
                    <a:pt x="349" y="189"/>
                  </a:cubicBezTo>
                  <a:cubicBezTo>
                    <a:pt x="361" y="177"/>
                    <a:pt x="379" y="170"/>
                    <a:pt x="396" y="170"/>
                  </a:cubicBezTo>
                  <a:cubicBezTo>
                    <a:pt x="409" y="170"/>
                    <a:pt x="421" y="174"/>
                    <a:pt x="431" y="181"/>
                  </a:cubicBezTo>
                  <a:cubicBezTo>
                    <a:pt x="432" y="181"/>
                    <a:pt x="433" y="181"/>
                    <a:pt x="434" y="181"/>
                  </a:cubicBezTo>
                  <a:cubicBezTo>
                    <a:pt x="444" y="181"/>
                    <a:pt x="448" y="161"/>
                    <a:pt x="452" y="127"/>
                  </a:cubicBezTo>
                  <a:cubicBezTo>
                    <a:pt x="452" y="94"/>
                    <a:pt x="448" y="57"/>
                    <a:pt x="440" y="57"/>
                  </a:cubicBezTo>
                  <a:cubicBezTo>
                    <a:pt x="439" y="58"/>
                    <a:pt x="438" y="58"/>
                    <a:pt x="437" y="58"/>
                  </a:cubicBezTo>
                  <a:cubicBezTo>
                    <a:pt x="426" y="58"/>
                    <a:pt x="416" y="41"/>
                    <a:pt x="405" y="41"/>
                  </a:cubicBezTo>
                  <a:cubicBezTo>
                    <a:pt x="405" y="41"/>
                    <a:pt x="404" y="41"/>
                    <a:pt x="403" y="41"/>
                  </a:cubicBezTo>
                  <a:cubicBezTo>
                    <a:pt x="374" y="49"/>
                    <a:pt x="349" y="62"/>
                    <a:pt x="325" y="78"/>
                  </a:cubicBezTo>
                  <a:cubicBezTo>
                    <a:pt x="322" y="78"/>
                    <a:pt x="319" y="82"/>
                    <a:pt x="316" y="82"/>
                  </a:cubicBezTo>
                  <a:cubicBezTo>
                    <a:pt x="315" y="82"/>
                    <a:pt x="314" y="81"/>
                    <a:pt x="312" y="78"/>
                  </a:cubicBezTo>
                  <a:cubicBezTo>
                    <a:pt x="296" y="53"/>
                    <a:pt x="267" y="33"/>
                    <a:pt x="234" y="29"/>
                  </a:cubicBezTo>
                  <a:cubicBezTo>
                    <a:pt x="226" y="29"/>
                    <a:pt x="214" y="37"/>
                    <a:pt x="202" y="37"/>
                  </a:cubicBezTo>
                  <a:cubicBezTo>
                    <a:pt x="180" y="33"/>
                    <a:pt x="158" y="11"/>
                    <a:pt x="134" y="11"/>
                  </a:cubicBezTo>
                  <a:cubicBezTo>
                    <a:pt x="131" y="11"/>
                    <a:pt x="127" y="11"/>
                    <a:pt x="124" y="12"/>
                  </a:cubicBezTo>
                  <a:cubicBezTo>
                    <a:pt x="121" y="14"/>
                    <a:pt x="118" y="14"/>
                    <a:pt x="115" y="14"/>
                  </a:cubicBezTo>
                  <a:cubicBezTo>
                    <a:pt x="104" y="14"/>
                    <a:pt x="94" y="6"/>
                    <a:pt x="83" y="6"/>
                  </a:cubicBezTo>
                  <a:cubicBezTo>
                    <a:pt x="80" y="6"/>
                    <a:pt x="77" y="7"/>
                    <a:pt x="74" y="8"/>
                  </a:cubicBezTo>
                  <a:cubicBezTo>
                    <a:pt x="72" y="9"/>
                    <a:pt x="71" y="9"/>
                    <a:pt x="69" y="9"/>
                  </a:cubicBezTo>
                  <a:cubicBezTo>
                    <a:pt x="55" y="9"/>
                    <a:pt x="44"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sp>
          <p:nvSpPr>
            <p:cNvPr id="692" name="Google Shape;692;p59"/>
            <p:cNvSpPr/>
            <p:nvPr/>
          </p:nvSpPr>
          <p:spPr>
            <a:xfrm>
              <a:off x="3018300" y="4529000"/>
              <a:ext cx="13875" cy="6225"/>
            </a:xfrm>
            <a:custGeom>
              <a:avLst/>
              <a:gdLst/>
              <a:ahLst/>
              <a:cxnLst/>
              <a:rect l="l" t="t" r="r" b="b"/>
              <a:pathLst>
                <a:path w="555" h="249" extrusionOk="0">
                  <a:moveTo>
                    <a:pt x="1" y="1"/>
                  </a:moveTo>
                  <a:lnTo>
                    <a:pt x="1" y="235"/>
                  </a:lnTo>
                  <a:lnTo>
                    <a:pt x="5" y="235"/>
                  </a:lnTo>
                  <a:cubicBezTo>
                    <a:pt x="11" y="233"/>
                    <a:pt x="18" y="232"/>
                    <a:pt x="24" y="232"/>
                  </a:cubicBezTo>
                  <a:cubicBezTo>
                    <a:pt x="38" y="232"/>
                    <a:pt x="53" y="236"/>
                    <a:pt x="67" y="236"/>
                  </a:cubicBezTo>
                  <a:cubicBezTo>
                    <a:pt x="71" y="236"/>
                    <a:pt x="75" y="235"/>
                    <a:pt x="79" y="235"/>
                  </a:cubicBezTo>
                  <a:cubicBezTo>
                    <a:pt x="103" y="231"/>
                    <a:pt x="128" y="231"/>
                    <a:pt x="148" y="226"/>
                  </a:cubicBezTo>
                  <a:cubicBezTo>
                    <a:pt x="151" y="226"/>
                    <a:pt x="154" y="220"/>
                    <a:pt x="158" y="220"/>
                  </a:cubicBezTo>
                  <a:cubicBezTo>
                    <a:pt x="159" y="220"/>
                    <a:pt x="160" y="220"/>
                    <a:pt x="161" y="222"/>
                  </a:cubicBezTo>
                  <a:cubicBezTo>
                    <a:pt x="165" y="230"/>
                    <a:pt x="170" y="233"/>
                    <a:pt x="176" y="233"/>
                  </a:cubicBezTo>
                  <a:cubicBezTo>
                    <a:pt x="185" y="233"/>
                    <a:pt x="195" y="224"/>
                    <a:pt x="205" y="224"/>
                  </a:cubicBezTo>
                  <a:cubicBezTo>
                    <a:pt x="212" y="224"/>
                    <a:pt x="219" y="229"/>
                    <a:pt x="226" y="247"/>
                  </a:cubicBezTo>
                  <a:cubicBezTo>
                    <a:pt x="226" y="248"/>
                    <a:pt x="227" y="249"/>
                    <a:pt x="227" y="249"/>
                  </a:cubicBezTo>
                  <a:cubicBezTo>
                    <a:pt x="229" y="249"/>
                    <a:pt x="232" y="247"/>
                    <a:pt x="234" y="247"/>
                  </a:cubicBezTo>
                  <a:cubicBezTo>
                    <a:pt x="246" y="221"/>
                    <a:pt x="258" y="209"/>
                    <a:pt x="270" y="209"/>
                  </a:cubicBezTo>
                  <a:cubicBezTo>
                    <a:pt x="274" y="209"/>
                    <a:pt x="279" y="211"/>
                    <a:pt x="284" y="214"/>
                  </a:cubicBezTo>
                  <a:cubicBezTo>
                    <a:pt x="287" y="216"/>
                    <a:pt x="290" y="216"/>
                    <a:pt x="293" y="216"/>
                  </a:cubicBezTo>
                  <a:cubicBezTo>
                    <a:pt x="307" y="216"/>
                    <a:pt x="321" y="205"/>
                    <a:pt x="337" y="202"/>
                  </a:cubicBezTo>
                  <a:cubicBezTo>
                    <a:pt x="340" y="202"/>
                    <a:pt x="343" y="202"/>
                    <a:pt x="346" y="202"/>
                  </a:cubicBezTo>
                  <a:cubicBezTo>
                    <a:pt x="359" y="202"/>
                    <a:pt x="369" y="199"/>
                    <a:pt x="382" y="173"/>
                  </a:cubicBezTo>
                  <a:cubicBezTo>
                    <a:pt x="382" y="170"/>
                    <a:pt x="383" y="169"/>
                    <a:pt x="385" y="169"/>
                  </a:cubicBezTo>
                  <a:cubicBezTo>
                    <a:pt x="388" y="169"/>
                    <a:pt x="392" y="172"/>
                    <a:pt x="394" y="177"/>
                  </a:cubicBezTo>
                  <a:cubicBezTo>
                    <a:pt x="405" y="199"/>
                    <a:pt x="416" y="206"/>
                    <a:pt x="428" y="206"/>
                  </a:cubicBezTo>
                  <a:cubicBezTo>
                    <a:pt x="446" y="206"/>
                    <a:pt x="464" y="188"/>
                    <a:pt x="485" y="185"/>
                  </a:cubicBezTo>
                  <a:cubicBezTo>
                    <a:pt x="492" y="155"/>
                    <a:pt x="501" y="142"/>
                    <a:pt x="512" y="142"/>
                  </a:cubicBezTo>
                  <a:cubicBezTo>
                    <a:pt x="519" y="142"/>
                    <a:pt x="526" y="147"/>
                    <a:pt x="534" y="157"/>
                  </a:cubicBezTo>
                  <a:cubicBezTo>
                    <a:pt x="536" y="158"/>
                    <a:pt x="537" y="159"/>
                    <a:pt x="539" y="159"/>
                  </a:cubicBezTo>
                  <a:cubicBezTo>
                    <a:pt x="548" y="159"/>
                    <a:pt x="555" y="127"/>
                    <a:pt x="555" y="95"/>
                  </a:cubicBezTo>
                  <a:cubicBezTo>
                    <a:pt x="550" y="54"/>
                    <a:pt x="546" y="42"/>
                    <a:pt x="534" y="38"/>
                  </a:cubicBezTo>
                  <a:cubicBezTo>
                    <a:pt x="534" y="38"/>
                    <a:pt x="530" y="38"/>
                    <a:pt x="526" y="46"/>
                  </a:cubicBezTo>
                  <a:cubicBezTo>
                    <a:pt x="520" y="58"/>
                    <a:pt x="513" y="64"/>
                    <a:pt x="507" y="64"/>
                  </a:cubicBezTo>
                  <a:cubicBezTo>
                    <a:pt x="501" y="64"/>
                    <a:pt x="495" y="58"/>
                    <a:pt x="489" y="46"/>
                  </a:cubicBezTo>
                  <a:cubicBezTo>
                    <a:pt x="487" y="42"/>
                    <a:pt x="484" y="41"/>
                    <a:pt x="481" y="41"/>
                  </a:cubicBezTo>
                  <a:cubicBezTo>
                    <a:pt x="478" y="41"/>
                    <a:pt x="475" y="42"/>
                    <a:pt x="472" y="42"/>
                  </a:cubicBezTo>
                  <a:cubicBezTo>
                    <a:pt x="466" y="41"/>
                    <a:pt x="460" y="40"/>
                    <a:pt x="454" y="40"/>
                  </a:cubicBezTo>
                  <a:cubicBezTo>
                    <a:pt x="436" y="40"/>
                    <a:pt x="417" y="45"/>
                    <a:pt x="399" y="54"/>
                  </a:cubicBezTo>
                  <a:cubicBezTo>
                    <a:pt x="394" y="56"/>
                    <a:pt x="389" y="57"/>
                    <a:pt x="384" y="57"/>
                  </a:cubicBezTo>
                  <a:cubicBezTo>
                    <a:pt x="370" y="57"/>
                    <a:pt x="357" y="49"/>
                    <a:pt x="341" y="46"/>
                  </a:cubicBezTo>
                  <a:cubicBezTo>
                    <a:pt x="329" y="42"/>
                    <a:pt x="316" y="40"/>
                    <a:pt x="302" y="40"/>
                  </a:cubicBezTo>
                  <a:cubicBezTo>
                    <a:pt x="289" y="40"/>
                    <a:pt x="276" y="42"/>
                    <a:pt x="263" y="46"/>
                  </a:cubicBezTo>
                  <a:cubicBezTo>
                    <a:pt x="253" y="48"/>
                    <a:pt x="243" y="54"/>
                    <a:pt x="234" y="54"/>
                  </a:cubicBezTo>
                  <a:cubicBezTo>
                    <a:pt x="228" y="54"/>
                    <a:pt x="223" y="52"/>
                    <a:pt x="218" y="46"/>
                  </a:cubicBezTo>
                  <a:cubicBezTo>
                    <a:pt x="214" y="42"/>
                    <a:pt x="210" y="38"/>
                    <a:pt x="206" y="38"/>
                  </a:cubicBezTo>
                  <a:cubicBezTo>
                    <a:pt x="201" y="39"/>
                    <a:pt x="196" y="40"/>
                    <a:pt x="191" y="40"/>
                  </a:cubicBezTo>
                  <a:cubicBezTo>
                    <a:pt x="164" y="40"/>
                    <a:pt x="139" y="22"/>
                    <a:pt x="111" y="5"/>
                  </a:cubicBezTo>
                  <a:cubicBezTo>
                    <a:pt x="103" y="1"/>
                    <a:pt x="91" y="1"/>
                    <a:pt x="79" y="1"/>
                  </a:cubicBezTo>
                  <a:cubicBezTo>
                    <a:pt x="69" y="1"/>
                    <a:pt x="60" y="15"/>
                    <a:pt x="51" y="15"/>
                  </a:cubicBezTo>
                  <a:cubicBezTo>
                    <a:pt x="48" y="15"/>
                    <a:pt x="45" y="13"/>
                    <a:pt x="42" y="9"/>
                  </a:cubicBezTo>
                  <a:cubicBezTo>
                    <a:pt x="37" y="3"/>
                    <a:pt x="32" y="1"/>
                    <a:pt x="27" y="1"/>
                  </a:cubicBezTo>
                  <a:cubicBezTo>
                    <a:pt x="21" y="1"/>
                    <a:pt x="15" y="3"/>
                    <a:pt x="9" y="3"/>
                  </a:cubicBezTo>
                  <a:cubicBezTo>
                    <a:pt x="6" y="3"/>
                    <a:pt x="3" y="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ea typeface="Calibri" panose="020F0502020204030204" charset="0"/>
                <a:cs typeface="Calibri" panose="020F0502020204030204" charset="0"/>
                <a:sym typeface="Calibri" panose="020F0502020204030204" charset="0"/>
              </a:endParaRPr>
            </a:p>
          </p:txBody>
        </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GY5ZGQ5ZWQ1MmJhMGZkNmYwMjg3MjM4MGI4MGE3YjQ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Papyrus History Lesson XL by Slidesgo">
  <a:themeElements>
    <a:clrScheme name="Simple Light">
      <a:dk1>
        <a:srgbClr val="482400"/>
      </a:dk1>
      <a:lt1>
        <a:srgbClr val="FFFFFF"/>
      </a:lt1>
      <a:dk2>
        <a:srgbClr val="595959"/>
      </a:dk2>
      <a:lt2>
        <a:srgbClr val="EEEEEE"/>
      </a:lt2>
      <a:accent1>
        <a:srgbClr val="482400"/>
      </a:accent1>
      <a:accent2>
        <a:srgbClr val="C1AD8F"/>
      </a:accent2>
      <a:accent3>
        <a:srgbClr val="553333"/>
      </a:accent3>
      <a:accent4>
        <a:srgbClr val="C1AD8F"/>
      </a:accent4>
      <a:accent5>
        <a:srgbClr val="482400"/>
      </a:accent5>
      <a:accent6>
        <a:srgbClr val="C1AD8F"/>
      </a:accent6>
      <a:hlink>
        <a:srgbClr val="482400"/>
      </a:hlink>
      <a:folHlink>
        <a:srgbClr val="0097A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Calibri"/>
        <a:font script="Hebr" typeface="Calibri"/>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Calibri"/>
        <a:font script="Hebr" typeface="Calibri"/>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Calibri"/>
        <a:font script="Hebr" typeface="Calibri"/>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2691</Words>
  <Application>Microsoft Macintosh PowerPoint</Application>
  <PresentationFormat>On-screen Show (16:9)</PresentationFormat>
  <Paragraphs>150</Paragraphs>
  <Slides>29</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Fira Sans Extra Condensed Medium</vt:lpstr>
      <vt:lpstr>Muli</vt:lpstr>
      <vt:lpstr>Redressed</vt:lpstr>
      <vt:lpstr>Arial</vt:lpstr>
      <vt:lpstr>Calibri</vt:lpstr>
      <vt:lpstr>Livvic</vt:lpstr>
      <vt:lpstr>Livvic Light</vt:lpstr>
      <vt:lpstr>Livvic Medium</vt:lpstr>
      <vt:lpstr>Nunito Light</vt:lpstr>
      <vt:lpstr>Roboto Slab Light</vt:lpstr>
      <vt:lpstr>Papyrus History Lesson XL by Slidesgo</vt:lpstr>
      <vt:lpstr>ChatGPT and I</vt:lpstr>
      <vt:lpstr>01 GPT Ability Presentation</vt:lpstr>
      <vt:lpstr>GPT Ability Presentation</vt:lpstr>
      <vt:lpstr>PowerPoint Presentation</vt:lpstr>
      <vt:lpstr>PowerPoint Presentation</vt:lpstr>
      <vt:lpstr>PowerPoint Presentation</vt:lpstr>
      <vt:lpstr>GPT Multimodal and interdisciplinary composition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GPT and Vision</vt:lpstr>
      <vt:lpstr>PowerPoint Presentation</vt:lpstr>
      <vt:lpstr>VENUS</vt:lpstr>
      <vt:lpstr>PowerPoint Presentation</vt:lpstr>
      <vt:lpstr>3.2 Game</vt:lpstr>
      <vt:lpstr>3.3 Web design reverse engineering: Screenshot to Code</vt:lpstr>
      <vt:lpstr>GPT Data Analysis</vt:lpstr>
      <vt:lpstr>PowerPoint Presentation</vt:lpstr>
      <vt:lpstr>Prompt:      Can you write a pyplot code of the following 3D plot:     Dot plot x(t), y(t), z(t) = (1 - t)^0.5 * sin(5* pi * t), (1 - t)^0.5 *cos(5* pi * t), C*(1 - t) + 0.5(1- C * C).     -I want to have 101 dots in the interval, from t = 0 to t = 1 with a gap 0.01. Name the dote d_1, d_2,..., d_{101} where d1 is for t = 0 and d_{101} is for t = 101     -I want to animate the plot using the following way:     -The colors of the dots form a rainbow, and it's changing gradually every 0.2 seconds.     -The size of the i-th dot is proportional to i^1.5.     -Initially, C = 1, and C changes from 1 to 0 and then from 0 to 1 every 10 seconds.     -Add a horizontal plane in the plot, the z-axis is the current mean of those points.</vt:lpstr>
      <vt:lpstr>4.3 Data Visualization </vt:lpstr>
      <vt:lpstr>Prompt Engineering</vt:lpstr>
      <vt:lpstr>5. Prompt Engineering</vt:lpstr>
      <vt:lpstr>Placeholders in code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小猪的标题</dc:title>
  <dc:creator/>
  <cp:lastModifiedBy>Microsoft Office User</cp:lastModifiedBy>
  <cp:revision>101</cp:revision>
  <dcterms:created xsi:type="dcterms:W3CDTF">2024-01-26T07:50:07Z</dcterms:created>
  <dcterms:modified xsi:type="dcterms:W3CDTF">2024-01-26T14:17:05Z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AFEF06E7297C4E10BA00F31741A2881B_12</vt:lpwstr>
  </property>
  <property fmtid="{D5CDD505-2E9C-101B-9397-08002B2CF9AE}" pid="3" name="KSOProductBuildVer">
    <vt:lpwstr>2052-12.1.0.16120</vt:lpwstr>
  </property>
</Properties>
</file>